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4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5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6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7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8.xml" ContentType="application/vnd.openxmlformats-officedocument.theme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7" r:id="rId2"/>
    <p:sldMasterId id="2147483872" r:id="rId3"/>
    <p:sldMasterId id="2147483884" r:id="rId4"/>
    <p:sldMasterId id="2147483895" r:id="rId5"/>
    <p:sldMasterId id="2147483916" r:id="rId6"/>
    <p:sldMasterId id="2147483925" r:id="rId7"/>
    <p:sldMasterId id="2147483959" r:id="rId8"/>
    <p:sldMasterId id="2147483970" r:id="rId9"/>
  </p:sldMasterIdLst>
  <p:notesMasterIdLst>
    <p:notesMasterId r:id="rId28"/>
  </p:notesMasterIdLst>
  <p:sldIdLst>
    <p:sldId id="2147375218" r:id="rId10"/>
    <p:sldId id="1993219558" r:id="rId11"/>
    <p:sldId id="1993219567" r:id="rId12"/>
    <p:sldId id="6164" r:id="rId13"/>
    <p:sldId id="2147375205" r:id="rId14"/>
    <p:sldId id="1993219598" r:id="rId15"/>
    <p:sldId id="2147375207" r:id="rId16"/>
    <p:sldId id="2147375208" r:id="rId17"/>
    <p:sldId id="375" r:id="rId18"/>
    <p:sldId id="2147375220" r:id="rId19"/>
    <p:sldId id="6170" r:id="rId20"/>
    <p:sldId id="2147375212" r:id="rId21"/>
    <p:sldId id="1993219593" r:id="rId22"/>
    <p:sldId id="2147375219" r:id="rId23"/>
    <p:sldId id="2147375196" r:id="rId24"/>
    <p:sldId id="2147375197" r:id="rId25"/>
    <p:sldId id="2147375198" r:id="rId26"/>
    <p:sldId id="272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1BE3651-09A3-4EB9-B1EB-803BF1F375D1}" v="8" dt="2024-08-19T23:09:13.56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7745" autoAdjust="0"/>
    <p:restoredTop sz="94660"/>
  </p:normalViewPr>
  <p:slideViewPr>
    <p:cSldViewPr snapToGrid="0">
      <p:cViewPr varScale="1">
        <p:scale>
          <a:sx n="59" d="100"/>
          <a:sy n="59" d="100"/>
        </p:scale>
        <p:origin x="28" y="5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34" Type="http://schemas.microsoft.com/office/2015/10/relationships/revisionInfo" Target="revisionInfo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z, Flora (NIH/FIC) [E]" userId="0fe27204-6387-4ef2-9385-ec8995b57b71" providerId="ADAL" clId="{A1BE3651-09A3-4EB9-B1EB-803BF1F375D1}"/>
    <pc:docChg chg="undo custSel addSld delSld modSld sldOrd delMainMaster">
      <pc:chgData name="Katz, Flora (NIH/FIC) [E]" userId="0fe27204-6387-4ef2-9385-ec8995b57b71" providerId="ADAL" clId="{A1BE3651-09A3-4EB9-B1EB-803BF1F375D1}" dt="2024-08-19T23:09:19.763" v="1375" actId="47"/>
      <pc:docMkLst>
        <pc:docMk/>
      </pc:docMkLst>
      <pc:sldChg chg="del">
        <pc:chgData name="Katz, Flora (NIH/FIC) [E]" userId="0fe27204-6387-4ef2-9385-ec8995b57b71" providerId="ADAL" clId="{A1BE3651-09A3-4EB9-B1EB-803BF1F375D1}" dt="2024-08-19T18:12:35.979" v="782" actId="47"/>
        <pc:sldMkLst>
          <pc:docMk/>
          <pc:sldMk cId="4110798710" sldId="257"/>
        </pc:sldMkLst>
      </pc:sldChg>
      <pc:sldChg chg="del">
        <pc:chgData name="Katz, Flora (NIH/FIC) [E]" userId="0fe27204-6387-4ef2-9385-ec8995b57b71" providerId="ADAL" clId="{A1BE3651-09A3-4EB9-B1EB-803BF1F375D1}" dt="2024-08-19T20:11:21.003" v="1371" actId="47"/>
        <pc:sldMkLst>
          <pc:docMk/>
          <pc:sldMk cId="479578004" sldId="259"/>
        </pc:sldMkLst>
      </pc:sldChg>
      <pc:sldChg chg="del">
        <pc:chgData name="Katz, Flora (NIH/FIC) [E]" userId="0fe27204-6387-4ef2-9385-ec8995b57b71" providerId="ADAL" clId="{A1BE3651-09A3-4EB9-B1EB-803BF1F375D1}" dt="2024-08-19T18:35:41.217" v="947" actId="47"/>
        <pc:sldMkLst>
          <pc:docMk/>
          <pc:sldMk cId="2757266682" sldId="260"/>
        </pc:sldMkLst>
      </pc:sldChg>
      <pc:sldChg chg="del">
        <pc:chgData name="Katz, Flora (NIH/FIC) [E]" userId="0fe27204-6387-4ef2-9385-ec8995b57b71" providerId="ADAL" clId="{A1BE3651-09A3-4EB9-B1EB-803BF1F375D1}" dt="2024-08-19T18:03:04.014" v="299" actId="47"/>
        <pc:sldMkLst>
          <pc:docMk/>
          <pc:sldMk cId="2081160017" sldId="268"/>
        </pc:sldMkLst>
      </pc:sldChg>
      <pc:sldChg chg="del">
        <pc:chgData name="Katz, Flora (NIH/FIC) [E]" userId="0fe27204-6387-4ef2-9385-ec8995b57b71" providerId="ADAL" clId="{A1BE3651-09A3-4EB9-B1EB-803BF1F375D1}" dt="2024-08-19T17:48:45.316" v="288" actId="47"/>
        <pc:sldMkLst>
          <pc:docMk/>
          <pc:sldMk cId="2997437946" sldId="284"/>
        </pc:sldMkLst>
      </pc:sldChg>
      <pc:sldChg chg="del">
        <pc:chgData name="Katz, Flora (NIH/FIC) [E]" userId="0fe27204-6387-4ef2-9385-ec8995b57b71" providerId="ADAL" clId="{A1BE3651-09A3-4EB9-B1EB-803BF1F375D1}" dt="2024-08-19T18:12:14.033" v="773" actId="47"/>
        <pc:sldMkLst>
          <pc:docMk/>
          <pc:sldMk cId="3177290058" sldId="291"/>
        </pc:sldMkLst>
      </pc:sldChg>
      <pc:sldChg chg="modSp mod">
        <pc:chgData name="Katz, Flora (NIH/FIC) [E]" userId="0fe27204-6387-4ef2-9385-ec8995b57b71" providerId="ADAL" clId="{A1BE3651-09A3-4EB9-B1EB-803BF1F375D1}" dt="2024-08-19T19:11:25.413" v="1008" actId="20577"/>
        <pc:sldMkLst>
          <pc:docMk/>
          <pc:sldMk cId="515934936" sldId="375"/>
        </pc:sldMkLst>
        <pc:graphicFrameChg chg="mod modGraphic">
          <ac:chgData name="Katz, Flora (NIH/FIC) [E]" userId="0fe27204-6387-4ef2-9385-ec8995b57b71" providerId="ADAL" clId="{A1BE3651-09A3-4EB9-B1EB-803BF1F375D1}" dt="2024-08-19T19:11:25.413" v="1008" actId="20577"/>
          <ac:graphicFrameMkLst>
            <pc:docMk/>
            <pc:sldMk cId="515934936" sldId="375"/>
            <ac:graphicFrameMk id="8" creationId="{00000000-0000-0000-0000-000000000000}"/>
          </ac:graphicFrameMkLst>
        </pc:graphicFrameChg>
      </pc:sldChg>
      <pc:sldChg chg="del">
        <pc:chgData name="Katz, Flora (NIH/FIC) [E]" userId="0fe27204-6387-4ef2-9385-ec8995b57b71" providerId="ADAL" clId="{A1BE3651-09A3-4EB9-B1EB-803BF1F375D1}" dt="2024-08-19T17:40:03.512" v="24" actId="47"/>
        <pc:sldMkLst>
          <pc:docMk/>
          <pc:sldMk cId="1200869949" sldId="2314"/>
        </pc:sldMkLst>
      </pc:sldChg>
      <pc:sldChg chg="delSp modSp mod">
        <pc:chgData name="Katz, Flora (NIH/FIC) [E]" userId="0fe27204-6387-4ef2-9385-ec8995b57b71" providerId="ADAL" clId="{A1BE3651-09A3-4EB9-B1EB-803BF1F375D1}" dt="2024-08-19T17:48:16.074" v="286"/>
        <pc:sldMkLst>
          <pc:docMk/>
          <pc:sldMk cId="1874126461" sldId="1993219558"/>
        </pc:sldMkLst>
        <pc:spChg chg="del mod">
          <ac:chgData name="Katz, Flora (NIH/FIC) [E]" userId="0fe27204-6387-4ef2-9385-ec8995b57b71" providerId="ADAL" clId="{A1BE3651-09A3-4EB9-B1EB-803BF1F375D1}" dt="2024-08-19T17:48:16.074" v="286"/>
          <ac:spMkLst>
            <pc:docMk/>
            <pc:sldMk cId="1874126461" sldId="1993219558"/>
            <ac:spMk id="6" creationId="{0E951920-EA1E-F558-0A2E-F12EA09854C5}"/>
          </ac:spMkLst>
        </pc:spChg>
      </pc:sldChg>
      <pc:sldChg chg="del">
        <pc:chgData name="Katz, Flora (NIH/FIC) [E]" userId="0fe27204-6387-4ef2-9385-ec8995b57b71" providerId="ADAL" clId="{A1BE3651-09A3-4EB9-B1EB-803BF1F375D1}" dt="2024-08-19T18:34:49.376" v="941" actId="47"/>
        <pc:sldMkLst>
          <pc:docMk/>
          <pc:sldMk cId="336918110" sldId="1993219584"/>
        </pc:sldMkLst>
      </pc:sldChg>
      <pc:sldChg chg="del">
        <pc:chgData name="Katz, Flora (NIH/FIC) [E]" userId="0fe27204-6387-4ef2-9385-ec8995b57b71" providerId="ADAL" clId="{A1BE3651-09A3-4EB9-B1EB-803BF1F375D1}" dt="2024-08-19T23:09:19.763" v="1375" actId="47"/>
        <pc:sldMkLst>
          <pc:docMk/>
          <pc:sldMk cId="3238713992" sldId="1993219590"/>
        </pc:sldMkLst>
      </pc:sldChg>
      <pc:sldChg chg="modSp mod">
        <pc:chgData name="Katz, Flora (NIH/FIC) [E]" userId="0fe27204-6387-4ef2-9385-ec8995b57b71" providerId="ADAL" clId="{A1BE3651-09A3-4EB9-B1EB-803BF1F375D1}" dt="2024-08-19T20:14:01.074" v="1373" actId="255"/>
        <pc:sldMkLst>
          <pc:docMk/>
          <pc:sldMk cId="2798641341" sldId="1993219593"/>
        </pc:sldMkLst>
        <pc:spChg chg="mod">
          <ac:chgData name="Katz, Flora (NIH/FIC) [E]" userId="0fe27204-6387-4ef2-9385-ec8995b57b71" providerId="ADAL" clId="{A1BE3651-09A3-4EB9-B1EB-803BF1F375D1}" dt="2024-08-19T20:14:01.074" v="1373" actId="255"/>
          <ac:spMkLst>
            <pc:docMk/>
            <pc:sldMk cId="2798641341" sldId="1993219593"/>
            <ac:spMk id="2" creationId="{C8D52F66-CDA5-5CC9-BDCB-AACF49CBFBA4}"/>
          </ac:spMkLst>
        </pc:spChg>
        <pc:spChg chg="mod">
          <ac:chgData name="Katz, Flora (NIH/FIC) [E]" userId="0fe27204-6387-4ef2-9385-ec8995b57b71" providerId="ADAL" clId="{A1BE3651-09A3-4EB9-B1EB-803BF1F375D1}" dt="2024-08-19T19:41:03.100" v="1249" actId="6549"/>
          <ac:spMkLst>
            <pc:docMk/>
            <pc:sldMk cId="2798641341" sldId="1993219593"/>
            <ac:spMk id="3" creationId="{EAD56982-9E79-314A-A8AE-3B93C1065AA8}"/>
          </ac:spMkLst>
        </pc:spChg>
      </pc:sldChg>
      <pc:sldChg chg="delSp modSp del mod">
        <pc:chgData name="Katz, Flora (NIH/FIC) [E]" userId="0fe27204-6387-4ef2-9385-ec8995b57b71" providerId="ADAL" clId="{A1BE3651-09A3-4EB9-B1EB-803BF1F375D1}" dt="2024-08-19T18:27:13.729" v="846" actId="47"/>
        <pc:sldMkLst>
          <pc:docMk/>
          <pc:sldMk cId="2261334218" sldId="1993219594"/>
        </pc:sldMkLst>
        <pc:spChg chg="mod">
          <ac:chgData name="Katz, Flora (NIH/FIC) [E]" userId="0fe27204-6387-4ef2-9385-ec8995b57b71" providerId="ADAL" clId="{A1BE3651-09A3-4EB9-B1EB-803BF1F375D1}" dt="2024-08-19T18:11:03.576" v="772" actId="20577"/>
          <ac:spMkLst>
            <pc:docMk/>
            <pc:sldMk cId="2261334218" sldId="1993219594"/>
            <ac:spMk id="2" creationId="{165F0A28-B416-C902-27B1-B304966B3CEA}"/>
          </ac:spMkLst>
        </pc:spChg>
        <pc:spChg chg="mod">
          <ac:chgData name="Katz, Flora (NIH/FIC) [E]" userId="0fe27204-6387-4ef2-9385-ec8995b57b71" providerId="ADAL" clId="{A1BE3651-09A3-4EB9-B1EB-803BF1F375D1}" dt="2024-08-19T18:10:35.971" v="756" actId="20577"/>
          <ac:spMkLst>
            <pc:docMk/>
            <pc:sldMk cId="2261334218" sldId="1993219594"/>
            <ac:spMk id="3" creationId="{7F6DDBB0-C4D2-0EC8-974E-157391AFC108}"/>
          </ac:spMkLst>
        </pc:spChg>
        <pc:picChg chg="del">
          <ac:chgData name="Katz, Flora (NIH/FIC) [E]" userId="0fe27204-6387-4ef2-9385-ec8995b57b71" providerId="ADAL" clId="{A1BE3651-09A3-4EB9-B1EB-803BF1F375D1}" dt="2024-08-19T18:10:46.654" v="757" actId="478"/>
          <ac:picMkLst>
            <pc:docMk/>
            <pc:sldMk cId="2261334218" sldId="1993219594"/>
            <ac:picMk id="4" creationId="{FB31482E-4B4D-3553-195C-0C1A1D678342}"/>
          </ac:picMkLst>
        </pc:picChg>
      </pc:sldChg>
      <pc:sldChg chg="del">
        <pc:chgData name="Katz, Flora (NIH/FIC) [E]" userId="0fe27204-6387-4ef2-9385-ec8995b57b71" providerId="ADAL" clId="{A1BE3651-09A3-4EB9-B1EB-803BF1F375D1}" dt="2024-08-19T18:08:39.464" v="565" actId="47"/>
        <pc:sldMkLst>
          <pc:docMk/>
          <pc:sldMk cId="3817233952" sldId="1993219596"/>
        </pc:sldMkLst>
      </pc:sldChg>
      <pc:sldChg chg="modSp mod">
        <pc:chgData name="Katz, Flora (NIH/FIC) [E]" userId="0fe27204-6387-4ef2-9385-ec8995b57b71" providerId="ADAL" clId="{A1BE3651-09A3-4EB9-B1EB-803BF1F375D1}" dt="2024-08-19T19:38:37.012" v="1248" actId="20577"/>
        <pc:sldMkLst>
          <pc:docMk/>
          <pc:sldMk cId="2219179096" sldId="1993219598"/>
        </pc:sldMkLst>
        <pc:spChg chg="mod">
          <ac:chgData name="Katz, Flora (NIH/FIC) [E]" userId="0fe27204-6387-4ef2-9385-ec8995b57b71" providerId="ADAL" clId="{A1BE3651-09A3-4EB9-B1EB-803BF1F375D1}" dt="2024-08-19T19:38:37.012" v="1248" actId="20577"/>
          <ac:spMkLst>
            <pc:docMk/>
            <pc:sldMk cId="2219179096" sldId="1993219598"/>
            <ac:spMk id="8" creationId="{8617E4C3-1252-1F66-78DE-73C1B35E1C3C}"/>
          </ac:spMkLst>
        </pc:spChg>
      </pc:sldChg>
      <pc:sldChg chg="del">
        <pc:chgData name="Katz, Flora (NIH/FIC) [E]" userId="0fe27204-6387-4ef2-9385-ec8995b57b71" providerId="ADAL" clId="{A1BE3651-09A3-4EB9-B1EB-803BF1F375D1}" dt="2024-08-19T18:12:15.505" v="774" actId="47"/>
        <pc:sldMkLst>
          <pc:docMk/>
          <pc:sldMk cId="2640218001" sldId="2145706158"/>
        </pc:sldMkLst>
      </pc:sldChg>
      <pc:sldChg chg="del">
        <pc:chgData name="Katz, Flora (NIH/FIC) [E]" userId="0fe27204-6387-4ef2-9385-ec8995b57b71" providerId="ADAL" clId="{A1BE3651-09A3-4EB9-B1EB-803BF1F375D1}" dt="2024-08-19T18:12:20.930" v="777" actId="47"/>
        <pc:sldMkLst>
          <pc:docMk/>
          <pc:sldMk cId="2376728412" sldId="2145706312"/>
        </pc:sldMkLst>
      </pc:sldChg>
      <pc:sldChg chg="del">
        <pc:chgData name="Katz, Flora (NIH/FIC) [E]" userId="0fe27204-6387-4ef2-9385-ec8995b57b71" providerId="ADAL" clId="{A1BE3651-09A3-4EB9-B1EB-803BF1F375D1}" dt="2024-08-19T18:12:17.571" v="775" actId="47"/>
        <pc:sldMkLst>
          <pc:docMk/>
          <pc:sldMk cId="2360964632" sldId="2145706313"/>
        </pc:sldMkLst>
      </pc:sldChg>
      <pc:sldChg chg="del">
        <pc:chgData name="Katz, Flora (NIH/FIC) [E]" userId="0fe27204-6387-4ef2-9385-ec8995b57b71" providerId="ADAL" clId="{A1BE3651-09A3-4EB9-B1EB-803BF1F375D1}" dt="2024-08-19T18:12:30.222" v="780" actId="47"/>
        <pc:sldMkLst>
          <pc:docMk/>
          <pc:sldMk cId="1745833889" sldId="2147375170"/>
        </pc:sldMkLst>
      </pc:sldChg>
      <pc:sldChg chg="del">
        <pc:chgData name="Katz, Flora (NIH/FIC) [E]" userId="0fe27204-6387-4ef2-9385-ec8995b57b71" providerId="ADAL" clId="{A1BE3651-09A3-4EB9-B1EB-803BF1F375D1}" dt="2024-08-19T18:12:38.418" v="783" actId="47"/>
        <pc:sldMkLst>
          <pc:docMk/>
          <pc:sldMk cId="11659297" sldId="2147375180"/>
        </pc:sldMkLst>
      </pc:sldChg>
      <pc:sldChg chg="del">
        <pc:chgData name="Katz, Flora (NIH/FIC) [E]" userId="0fe27204-6387-4ef2-9385-ec8995b57b71" providerId="ADAL" clId="{A1BE3651-09A3-4EB9-B1EB-803BF1F375D1}" dt="2024-08-19T18:12:22.861" v="778" actId="47"/>
        <pc:sldMkLst>
          <pc:docMk/>
          <pc:sldMk cId="2828478810" sldId="2147375185"/>
        </pc:sldMkLst>
      </pc:sldChg>
      <pc:sldChg chg="del">
        <pc:chgData name="Katz, Flora (NIH/FIC) [E]" userId="0fe27204-6387-4ef2-9385-ec8995b57b71" providerId="ADAL" clId="{A1BE3651-09A3-4EB9-B1EB-803BF1F375D1}" dt="2024-08-19T18:12:19.072" v="776" actId="47"/>
        <pc:sldMkLst>
          <pc:docMk/>
          <pc:sldMk cId="2985171531" sldId="2147375186"/>
        </pc:sldMkLst>
      </pc:sldChg>
      <pc:sldChg chg="del">
        <pc:chgData name="Katz, Flora (NIH/FIC) [E]" userId="0fe27204-6387-4ef2-9385-ec8995b57b71" providerId="ADAL" clId="{A1BE3651-09A3-4EB9-B1EB-803BF1F375D1}" dt="2024-08-19T18:12:24.981" v="779" actId="47"/>
        <pc:sldMkLst>
          <pc:docMk/>
          <pc:sldMk cId="3420270432" sldId="2147375187"/>
        </pc:sldMkLst>
      </pc:sldChg>
      <pc:sldChg chg="del ord">
        <pc:chgData name="Katz, Flora (NIH/FIC) [E]" userId="0fe27204-6387-4ef2-9385-ec8995b57b71" providerId="ADAL" clId="{A1BE3651-09A3-4EB9-B1EB-803BF1F375D1}" dt="2024-08-19T18:55:39.360" v="949" actId="47"/>
        <pc:sldMkLst>
          <pc:docMk/>
          <pc:sldMk cId="4204386249" sldId="2147375193"/>
        </pc:sldMkLst>
      </pc:sldChg>
      <pc:sldChg chg="del">
        <pc:chgData name="Katz, Flora (NIH/FIC) [E]" userId="0fe27204-6387-4ef2-9385-ec8995b57b71" providerId="ADAL" clId="{A1BE3651-09A3-4EB9-B1EB-803BF1F375D1}" dt="2024-08-19T18:07:59.687" v="562" actId="47"/>
        <pc:sldMkLst>
          <pc:docMk/>
          <pc:sldMk cId="3030224531" sldId="2147375194"/>
        </pc:sldMkLst>
      </pc:sldChg>
      <pc:sldChg chg="modSp mod">
        <pc:chgData name="Katz, Flora (NIH/FIC) [E]" userId="0fe27204-6387-4ef2-9385-ec8995b57b71" providerId="ADAL" clId="{A1BE3651-09A3-4EB9-B1EB-803BF1F375D1}" dt="2024-08-19T19:51:19.293" v="1260" actId="1076"/>
        <pc:sldMkLst>
          <pc:docMk/>
          <pc:sldMk cId="1592705953" sldId="2147375196"/>
        </pc:sldMkLst>
        <pc:spChg chg="mod">
          <ac:chgData name="Katz, Flora (NIH/FIC) [E]" userId="0fe27204-6387-4ef2-9385-ec8995b57b71" providerId="ADAL" clId="{A1BE3651-09A3-4EB9-B1EB-803BF1F375D1}" dt="2024-08-19T19:50:54.305" v="1259" actId="255"/>
          <ac:spMkLst>
            <pc:docMk/>
            <pc:sldMk cId="1592705953" sldId="2147375196"/>
            <ac:spMk id="2" creationId="{B0EE3311-F071-1CDD-6EE3-EEA182CE3376}"/>
          </ac:spMkLst>
        </pc:spChg>
        <pc:spChg chg="mod">
          <ac:chgData name="Katz, Flora (NIH/FIC) [E]" userId="0fe27204-6387-4ef2-9385-ec8995b57b71" providerId="ADAL" clId="{A1BE3651-09A3-4EB9-B1EB-803BF1F375D1}" dt="2024-08-19T19:51:19.293" v="1260" actId="1076"/>
          <ac:spMkLst>
            <pc:docMk/>
            <pc:sldMk cId="1592705953" sldId="2147375196"/>
            <ac:spMk id="3" creationId="{9BCF04C5-8856-FE9F-9816-6A03D77088F7}"/>
          </ac:spMkLst>
        </pc:spChg>
      </pc:sldChg>
      <pc:sldChg chg="del">
        <pc:chgData name="Katz, Flora (NIH/FIC) [E]" userId="0fe27204-6387-4ef2-9385-ec8995b57b71" providerId="ADAL" clId="{A1BE3651-09A3-4EB9-B1EB-803BF1F375D1}" dt="2024-08-19T18:35:40.015" v="946" actId="47"/>
        <pc:sldMkLst>
          <pc:docMk/>
          <pc:sldMk cId="2606270971" sldId="2147375199"/>
        </pc:sldMkLst>
      </pc:sldChg>
      <pc:sldChg chg="del">
        <pc:chgData name="Katz, Flora (NIH/FIC) [E]" userId="0fe27204-6387-4ef2-9385-ec8995b57b71" providerId="ADAL" clId="{A1BE3651-09A3-4EB9-B1EB-803BF1F375D1}" dt="2024-08-19T18:35:37.713" v="945" actId="47"/>
        <pc:sldMkLst>
          <pc:docMk/>
          <pc:sldMk cId="3019394360" sldId="2147375200"/>
        </pc:sldMkLst>
      </pc:sldChg>
      <pc:sldChg chg="del">
        <pc:chgData name="Katz, Flora (NIH/FIC) [E]" userId="0fe27204-6387-4ef2-9385-ec8995b57b71" providerId="ADAL" clId="{A1BE3651-09A3-4EB9-B1EB-803BF1F375D1}" dt="2024-08-19T18:35:31.838" v="943" actId="47"/>
        <pc:sldMkLst>
          <pc:docMk/>
          <pc:sldMk cId="2456490329" sldId="2147375202"/>
        </pc:sldMkLst>
      </pc:sldChg>
      <pc:sldChg chg="del">
        <pc:chgData name="Katz, Flora (NIH/FIC) [E]" userId="0fe27204-6387-4ef2-9385-ec8995b57b71" providerId="ADAL" clId="{A1BE3651-09A3-4EB9-B1EB-803BF1F375D1}" dt="2024-08-19T18:35:34.055" v="944" actId="47"/>
        <pc:sldMkLst>
          <pc:docMk/>
          <pc:sldMk cId="1626989416" sldId="2147375203"/>
        </pc:sldMkLst>
      </pc:sldChg>
      <pc:sldChg chg="del">
        <pc:chgData name="Katz, Flora (NIH/FIC) [E]" userId="0fe27204-6387-4ef2-9385-ec8995b57b71" providerId="ADAL" clId="{A1BE3651-09A3-4EB9-B1EB-803BF1F375D1}" dt="2024-08-19T18:35:28.761" v="942" actId="47"/>
        <pc:sldMkLst>
          <pc:docMk/>
          <pc:sldMk cId="894464573" sldId="2147375204"/>
        </pc:sldMkLst>
      </pc:sldChg>
      <pc:sldChg chg="ord">
        <pc:chgData name="Katz, Flora (NIH/FIC) [E]" userId="0fe27204-6387-4ef2-9385-ec8995b57b71" providerId="ADAL" clId="{A1BE3651-09A3-4EB9-B1EB-803BF1F375D1}" dt="2024-08-19T17:56:53.886" v="292"/>
        <pc:sldMkLst>
          <pc:docMk/>
          <pc:sldMk cId="212573109" sldId="2147375205"/>
        </pc:sldMkLst>
      </pc:sldChg>
      <pc:sldChg chg="del">
        <pc:chgData name="Katz, Flora (NIH/FIC) [E]" userId="0fe27204-6387-4ef2-9385-ec8995b57b71" providerId="ADAL" clId="{A1BE3651-09A3-4EB9-B1EB-803BF1F375D1}" dt="2024-08-19T17:58:06.670" v="293" actId="47"/>
        <pc:sldMkLst>
          <pc:docMk/>
          <pc:sldMk cId="3609923994" sldId="2147375206"/>
        </pc:sldMkLst>
      </pc:sldChg>
      <pc:sldChg chg="del">
        <pc:chgData name="Katz, Flora (NIH/FIC) [E]" userId="0fe27204-6387-4ef2-9385-ec8995b57b71" providerId="ADAL" clId="{A1BE3651-09A3-4EB9-B1EB-803BF1F375D1}" dt="2024-08-19T17:58:30.764" v="294" actId="47"/>
        <pc:sldMkLst>
          <pc:docMk/>
          <pc:sldMk cId="2500583191" sldId="2147375209"/>
        </pc:sldMkLst>
      </pc:sldChg>
      <pc:sldChg chg="del">
        <pc:chgData name="Katz, Flora (NIH/FIC) [E]" userId="0fe27204-6387-4ef2-9385-ec8995b57b71" providerId="ADAL" clId="{A1BE3651-09A3-4EB9-B1EB-803BF1F375D1}" dt="2024-08-19T17:48:30.758" v="287" actId="47"/>
        <pc:sldMkLst>
          <pc:docMk/>
          <pc:sldMk cId="4191979054" sldId="2147375210"/>
        </pc:sldMkLst>
      </pc:sldChg>
      <pc:sldChg chg="del">
        <pc:chgData name="Katz, Flora (NIH/FIC) [E]" userId="0fe27204-6387-4ef2-9385-ec8995b57b71" providerId="ADAL" clId="{A1BE3651-09A3-4EB9-B1EB-803BF1F375D1}" dt="2024-08-19T17:55:34.182" v="290" actId="47"/>
        <pc:sldMkLst>
          <pc:docMk/>
          <pc:sldMk cId="426135821" sldId="2147375211"/>
        </pc:sldMkLst>
      </pc:sldChg>
      <pc:sldChg chg="modSp mod">
        <pc:chgData name="Katz, Flora (NIH/FIC) [E]" userId="0fe27204-6387-4ef2-9385-ec8995b57b71" providerId="ADAL" clId="{A1BE3651-09A3-4EB9-B1EB-803BF1F375D1}" dt="2024-08-19T20:13:46.072" v="1372" actId="255"/>
        <pc:sldMkLst>
          <pc:docMk/>
          <pc:sldMk cId="444646322" sldId="2147375212"/>
        </pc:sldMkLst>
        <pc:spChg chg="mod">
          <ac:chgData name="Katz, Flora (NIH/FIC) [E]" userId="0fe27204-6387-4ef2-9385-ec8995b57b71" providerId="ADAL" clId="{A1BE3651-09A3-4EB9-B1EB-803BF1F375D1}" dt="2024-08-19T20:13:46.072" v="1372" actId="255"/>
          <ac:spMkLst>
            <pc:docMk/>
            <pc:sldMk cId="444646322" sldId="2147375212"/>
            <ac:spMk id="2" creationId="{836148E0-4F43-259B-1B05-E8D428784711}"/>
          </ac:spMkLst>
        </pc:spChg>
        <pc:spChg chg="mod">
          <ac:chgData name="Katz, Flora (NIH/FIC) [E]" userId="0fe27204-6387-4ef2-9385-ec8995b57b71" providerId="ADAL" clId="{A1BE3651-09A3-4EB9-B1EB-803BF1F375D1}" dt="2024-08-19T20:00:30.004" v="1330" actId="20577"/>
          <ac:spMkLst>
            <pc:docMk/>
            <pc:sldMk cId="444646322" sldId="2147375212"/>
            <ac:spMk id="3" creationId="{C1897A6D-903B-1B07-B760-C9855958882E}"/>
          </ac:spMkLst>
        </pc:spChg>
      </pc:sldChg>
      <pc:sldChg chg="del">
        <pc:chgData name="Katz, Flora (NIH/FIC) [E]" userId="0fe27204-6387-4ef2-9385-ec8995b57b71" providerId="ADAL" clId="{A1BE3651-09A3-4EB9-B1EB-803BF1F375D1}" dt="2024-08-19T18:07:45.748" v="561" actId="47"/>
        <pc:sldMkLst>
          <pc:docMk/>
          <pc:sldMk cId="3724671071" sldId="2147375213"/>
        </pc:sldMkLst>
      </pc:sldChg>
      <pc:sldChg chg="del">
        <pc:chgData name="Katz, Flora (NIH/FIC) [E]" userId="0fe27204-6387-4ef2-9385-ec8995b57b71" providerId="ADAL" clId="{A1BE3651-09A3-4EB9-B1EB-803BF1F375D1}" dt="2024-08-19T18:08:43.166" v="566" actId="47"/>
        <pc:sldMkLst>
          <pc:docMk/>
          <pc:sldMk cId="1802923534" sldId="2147375214"/>
        </pc:sldMkLst>
      </pc:sldChg>
      <pc:sldChg chg="del">
        <pc:chgData name="Katz, Flora (NIH/FIC) [E]" userId="0fe27204-6387-4ef2-9385-ec8995b57b71" providerId="ADAL" clId="{A1BE3651-09A3-4EB9-B1EB-803BF1F375D1}" dt="2024-08-19T18:12:33.428" v="781" actId="47"/>
        <pc:sldMkLst>
          <pc:docMk/>
          <pc:sldMk cId="1804042978" sldId="2147375215"/>
        </pc:sldMkLst>
      </pc:sldChg>
      <pc:sldChg chg="del">
        <pc:chgData name="Katz, Flora (NIH/FIC) [E]" userId="0fe27204-6387-4ef2-9385-ec8995b57b71" providerId="ADAL" clId="{A1BE3651-09A3-4EB9-B1EB-803BF1F375D1}" dt="2024-08-19T17:49:24.302" v="289" actId="2696"/>
        <pc:sldMkLst>
          <pc:docMk/>
          <pc:sldMk cId="0" sldId="2147375216"/>
        </pc:sldMkLst>
      </pc:sldChg>
      <pc:sldChg chg="del">
        <pc:chgData name="Katz, Flora (NIH/FIC) [E]" userId="0fe27204-6387-4ef2-9385-ec8995b57b71" providerId="ADAL" clId="{A1BE3651-09A3-4EB9-B1EB-803BF1F375D1}" dt="2024-08-19T18:35:49.723" v="948" actId="47"/>
        <pc:sldMkLst>
          <pc:docMk/>
          <pc:sldMk cId="348086346" sldId="2147375216"/>
        </pc:sldMkLst>
      </pc:sldChg>
      <pc:sldChg chg="modSp del mod">
        <pc:chgData name="Katz, Flora (NIH/FIC) [E]" userId="0fe27204-6387-4ef2-9385-ec8995b57b71" providerId="ADAL" clId="{A1BE3651-09A3-4EB9-B1EB-803BF1F375D1}" dt="2024-08-19T17:47:50.236" v="283" actId="47"/>
        <pc:sldMkLst>
          <pc:docMk/>
          <pc:sldMk cId="1104268646" sldId="2147375217"/>
        </pc:sldMkLst>
        <pc:spChg chg="mod">
          <ac:chgData name="Katz, Flora (NIH/FIC) [E]" userId="0fe27204-6387-4ef2-9385-ec8995b57b71" providerId="ADAL" clId="{A1BE3651-09A3-4EB9-B1EB-803BF1F375D1}" dt="2024-08-19T17:39:46.697" v="21" actId="21"/>
          <ac:spMkLst>
            <pc:docMk/>
            <pc:sldMk cId="1104268646" sldId="2147375217"/>
            <ac:spMk id="5" creationId="{3343EBF5-66F7-8886-7407-C732E5FF7CD2}"/>
          </ac:spMkLst>
        </pc:spChg>
        <pc:spChg chg="mod">
          <ac:chgData name="Katz, Flora (NIH/FIC) [E]" userId="0fe27204-6387-4ef2-9385-ec8995b57b71" providerId="ADAL" clId="{A1BE3651-09A3-4EB9-B1EB-803BF1F375D1}" dt="2024-08-19T17:39:49.453" v="23" actId="27636"/>
          <ac:spMkLst>
            <pc:docMk/>
            <pc:sldMk cId="1104268646" sldId="2147375217"/>
            <ac:spMk id="6" creationId="{2FF01859-C9F3-2ACC-7FF2-EE35A02C9742}"/>
          </ac:spMkLst>
        </pc:spChg>
        <pc:spChg chg="mod">
          <ac:chgData name="Katz, Flora (NIH/FIC) [E]" userId="0fe27204-6387-4ef2-9385-ec8995b57b71" providerId="ADAL" clId="{A1BE3651-09A3-4EB9-B1EB-803BF1F375D1}" dt="2024-08-19T17:40:48.096" v="70" actId="20577"/>
          <ac:spMkLst>
            <pc:docMk/>
            <pc:sldMk cId="1104268646" sldId="2147375217"/>
            <ac:spMk id="7" creationId="{CF145F19-4CC2-65D1-39E6-A3A86FA293FA}"/>
          </ac:spMkLst>
        </pc:spChg>
      </pc:sldChg>
      <pc:sldChg chg="modSp mod">
        <pc:chgData name="Katz, Flora (NIH/FIC) [E]" userId="0fe27204-6387-4ef2-9385-ec8995b57b71" providerId="ADAL" clId="{A1BE3651-09A3-4EB9-B1EB-803BF1F375D1}" dt="2024-08-19T17:47:27.893" v="282" actId="20577"/>
        <pc:sldMkLst>
          <pc:docMk/>
          <pc:sldMk cId="3342494289" sldId="2147375218"/>
        </pc:sldMkLst>
        <pc:spChg chg="mod">
          <ac:chgData name="Katz, Flora (NIH/FIC) [E]" userId="0fe27204-6387-4ef2-9385-ec8995b57b71" providerId="ADAL" clId="{A1BE3651-09A3-4EB9-B1EB-803BF1F375D1}" dt="2024-08-19T17:47:03.250" v="242" actId="20577"/>
          <ac:spMkLst>
            <pc:docMk/>
            <pc:sldMk cId="3342494289" sldId="2147375218"/>
            <ac:spMk id="5" creationId="{3343EBF5-66F7-8886-7407-C732E5FF7CD2}"/>
          </ac:spMkLst>
        </pc:spChg>
        <pc:spChg chg="mod">
          <ac:chgData name="Katz, Flora (NIH/FIC) [E]" userId="0fe27204-6387-4ef2-9385-ec8995b57b71" providerId="ADAL" clId="{A1BE3651-09A3-4EB9-B1EB-803BF1F375D1}" dt="2024-08-19T17:45:33.127" v="231" actId="27636"/>
          <ac:spMkLst>
            <pc:docMk/>
            <pc:sldMk cId="3342494289" sldId="2147375218"/>
            <ac:spMk id="6" creationId="{2FF01859-C9F3-2ACC-7FF2-EE35A02C9742}"/>
          </ac:spMkLst>
        </pc:spChg>
        <pc:spChg chg="mod">
          <ac:chgData name="Katz, Flora (NIH/FIC) [E]" userId="0fe27204-6387-4ef2-9385-ec8995b57b71" providerId="ADAL" clId="{A1BE3651-09A3-4EB9-B1EB-803BF1F375D1}" dt="2024-08-19T17:47:27.893" v="282" actId="20577"/>
          <ac:spMkLst>
            <pc:docMk/>
            <pc:sldMk cId="3342494289" sldId="2147375218"/>
            <ac:spMk id="7" creationId="{CF145F19-4CC2-65D1-39E6-A3A86FA293FA}"/>
          </ac:spMkLst>
        </pc:spChg>
      </pc:sldChg>
      <pc:sldChg chg="modSp mod">
        <pc:chgData name="Katz, Flora (NIH/FIC) [E]" userId="0fe27204-6387-4ef2-9385-ec8995b57b71" providerId="ADAL" clId="{A1BE3651-09A3-4EB9-B1EB-803BF1F375D1}" dt="2024-08-19T20:19:35.065" v="1374" actId="113"/>
        <pc:sldMkLst>
          <pc:docMk/>
          <pc:sldMk cId="333730132" sldId="2147375219"/>
        </pc:sldMkLst>
        <pc:spChg chg="mod">
          <ac:chgData name="Katz, Flora (NIH/FIC) [E]" userId="0fe27204-6387-4ef2-9385-ec8995b57b71" providerId="ADAL" clId="{A1BE3651-09A3-4EB9-B1EB-803BF1F375D1}" dt="2024-08-19T20:03:40.226" v="1358" actId="6549"/>
          <ac:spMkLst>
            <pc:docMk/>
            <pc:sldMk cId="333730132" sldId="2147375219"/>
            <ac:spMk id="2" creationId="{289023C9-F4C9-606E-C71E-9359F6A5733F}"/>
          </ac:spMkLst>
        </pc:spChg>
        <pc:spChg chg="mod">
          <ac:chgData name="Katz, Flora (NIH/FIC) [E]" userId="0fe27204-6387-4ef2-9385-ec8995b57b71" providerId="ADAL" clId="{A1BE3651-09A3-4EB9-B1EB-803BF1F375D1}" dt="2024-08-19T20:02:36.017" v="1353" actId="5793"/>
          <ac:spMkLst>
            <pc:docMk/>
            <pc:sldMk cId="333730132" sldId="2147375219"/>
            <ac:spMk id="3" creationId="{DBBFC7A7-F877-4C83-4B43-8E4F28B3AE17}"/>
          </ac:spMkLst>
        </pc:spChg>
        <pc:spChg chg="mod">
          <ac:chgData name="Katz, Flora (NIH/FIC) [E]" userId="0fe27204-6387-4ef2-9385-ec8995b57b71" providerId="ADAL" clId="{A1BE3651-09A3-4EB9-B1EB-803BF1F375D1}" dt="2024-08-19T20:19:35.065" v="1374" actId="113"/>
          <ac:spMkLst>
            <pc:docMk/>
            <pc:sldMk cId="333730132" sldId="2147375219"/>
            <ac:spMk id="4" creationId="{CDD23164-42A0-7C4C-C1F5-611C0D84FE82}"/>
          </ac:spMkLst>
        </pc:spChg>
      </pc:sldChg>
      <pc:sldChg chg="new del ord">
        <pc:chgData name="Katz, Flora (NIH/FIC) [E]" userId="0fe27204-6387-4ef2-9385-ec8995b57b71" providerId="ADAL" clId="{A1BE3651-09A3-4EB9-B1EB-803BF1F375D1}" dt="2024-08-19T18:23:28.862" v="787" actId="2696"/>
        <pc:sldMkLst>
          <pc:docMk/>
          <pc:sldMk cId="1889102974" sldId="2147375219"/>
        </pc:sldMkLst>
      </pc:sldChg>
      <pc:sldChg chg="modSp mod">
        <pc:chgData name="Katz, Flora (NIH/FIC) [E]" userId="0fe27204-6387-4ef2-9385-ec8995b57b71" providerId="ADAL" clId="{A1BE3651-09A3-4EB9-B1EB-803BF1F375D1}" dt="2024-08-19T20:07:42.446" v="1370" actId="20577"/>
        <pc:sldMkLst>
          <pc:docMk/>
          <pc:sldMk cId="1083599164" sldId="2147375220"/>
        </pc:sldMkLst>
        <pc:spChg chg="mod">
          <ac:chgData name="Katz, Flora (NIH/FIC) [E]" userId="0fe27204-6387-4ef2-9385-ec8995b57b71" providerId="ADAL" clId="{A1BE3651-09A3-4EB9-B1EB-803BF1F375D1}" dt="2024-08-19T19:01:52.055" v="989" actId="20577"/>
          <ac:spMkLst>
            <pc:docMk/>
            <pc:sldMk cId="1083599164" sldId="2147375220"/>
            <ac:spMk id="13" creationId="{00000000-0000-0000-0000-000000000000}"/>
          </ac:spMkLst>
        </pc:spChg>
        <pc:graphicFrameChg chg="mod modGraphic">
          <ac:chgData name="Katz, Flora (NIH/FIC) [E]" userId="0fe27204-6387-4ef2-9385-ec8995b57b71" providerId="ADAL" clId="{A1BE3651-09A3-4EB9-B1EB-803BF1F375D1}" dt="2024-08-19T20:07:42.446" v="1370" actId="20577"/>
          <ac:graphicFrameMkLst>
            <pc:docMk/>
            <pc:sldMk cId="1083599164" sldId="2147375220"/>
            <ac:graphicFrameMk id="8" creationId="{00000000-0000-0000-0000-000000000000}"/>
          </ac:graphicFrameMkLst>
        </pc:graphicFrameChg>
      </pc:sldChg>
      <pc:sldChg chg="delSp modSp new del mod">
        <pc:chgData name="Katz, Flora (NIH/FIC) [E]" userId="0fe27204-6387-4ef2-9385-ec8995b57b71" providerId="ADAL" clId="{A1BE3651-09A3-4EB9-B1EB-803BF1F375D1}" dt="2024-08-19T19:53:27.562" v="1266" actId="47"/>
        <pc:sldMkLst>
          <pc:docMk/>
          <pc:sldMk cId="1528406686" sldId="2147375221"/>
        </pc:sldMkLst>
        <pc:spChg chg="mod">
          <ac:chgData name="Katz, Flora (NIH/FIC) [E]" userId="0fe27204-6387-4ef2-9385-ec8995b57b71" providerId="ADAL" clId="{A1BE3651-09A3-4EB9-B1EB-803BF1F375D1}" dt="2024-08-19T19:52:46.714" v="1265" actId="14100"/>
          <ac:spMkLst>
            <pc:docMk/>
            <pc:sldMk cId="1528406686" sldId="2147375221"/>
            <ac:spMk id="3" creationId="{F9AA8E04-9E8D-6854-F35B-D398A5CED1A8}"/>
          </ac:spMkLst>
        </pc:spChg>
        <pc:spChg chg="del mod">
          <ac:chgData name="Katz, Flora (NIH/FIC) [E]" userId="0fe27204-6387-4ef2-9385-ec8995b57b71" providerId="ADAL" clId="{A1BE3651-09A3-4EB9-B1EB-803BF1F375D1}" dt="2024-08-19T19:52:32.968" v="1264" actId="478"/>
          <ac:spMkLst>
            <pc:docMk/>
            <pc:sldMk cId="1528406686" sldId="2147375221"/>
            <ac:spMk id="4" creationId="{D801E4A2-96A1-A740-A39B-EF27C47118D5}"/>
          </ac:spMkLst>
        </pc:spChg>
      </pc:sldChg>
      <pc:sldMasterChg chg="del delSldLayout">
        <pc:chgData name="Katz, Flora (NIH/FIC) [E]" userId="0fe27204-6387-4ef2-9385-ec8995b57b71" providerId="ADAL" clId="{A1BE3651-09A3-4EB9-B1EB-803BF1F375D1}" dt="2024-08-19T17:43:43.478" v="71"/>
        <pc:sldMasterMkLst>
          <pc:docMk/>
          <pc:sldMasterMk cId="3619872350" sldId="2147483699"/>
        </pc:sldMasterMkLst>
        <pc:sldLayoutChg chg="del">
          <pc:chgData name="Katz, Flora (NIH/FIC) [E]" userId="0fe27204-6387-4ef2-9385-ec8995b57b71" providerId="ADAL" clId="{A1BE3651-09A3-4EB9-B1EB-803BF1F375D1}" dt="2024-08-19T17:43:43.478" v="71"/>
          <pc:sldLayoutMkLst>
            <pc:docMk/>
            <pc:sldMasterMk cId="3619872350" sldId="2147483699"/>
            <pc:sldLayoutMk cId="1698346992" sldId="2147483700"/>
          </pc:sldLayoutMkLst>
        </pc:sldLayoutChg>
        <pc:sldLayoutChg chg="del">
          <pc:chgData name="Katz, Flora (NIH/FIC) [E]" userId="0fe27204-6387-4ef2-9385-ec8995b57b71" providerId="ADAL" clId="{A1BE3651-09A3-4EB9-B1EB-803BF1F375D1}" dt="2024-08-19T17:43:43.478" v="71"/>
          <pc:sldLayoutMkLst>
            <pc:docMk/>
            <pc:sldMasterMk cId="3619872350" sldId="2147483699"/>
            <pc:sldLayoutMk cId="1303499205" sldId="2147483701"/>
          </pc:sldLayoutMkLst>
        </pc:sldLayoutChg>
        <pc:sldLayoutChg chg="del">
          <pc:chgData name="Katz, Flora (NIH/FIC) [E]" userId="0fe27204-6387-4ef2-9385-ec8995b57b71" providerId="ADAL" clId="{A1BE3651-09A3-4EB9-B1EB-803BF1F375D1}" dt="2024-08-19T17:43:43.478" v="71"/>
          <pc:sldLayoutMkLst>
            <pc:docMk/>
            <pc:sldMasterMk cId="3619872350" sldId="2147483699"/>
            <pc:sldLayoutMk cId="2748403625" sldId="2147483702"/>
          </pc:sldLayoutMkLst>
        </pc:sldLayoutChg>
        <pc:sldLayoutChg chg="del">
          <pc:chgData name="Katz, Flora (NIH/FIC) [E]" userId="0fe27204-6387-4ef2-9385-ec8995b57b71" providerId="ADAL" clId="{A1BE3651-09A3-4EB9-B1EB-803BF1F375D1}" dt="2024-08-19T17:43:43.478" v="71"/>
          <pc:sldLayoutMkLst>
            <pc:docMk/>
            <pc:sldMasterMk cId="3619872350" sldId="2147483699"/>
            <pc:sldLayoutMk cId="418993421" sldId="2147483703"/>
          </pc:sldLayoutMkLst>
        </pc:sldLayoutChg>
        <pc:sldLayoutChg chg="del">
          <pc:chgData name="Katz, Flora (NIH/FIC) [E]" userId="0fe27204-6387-4ef2-9385-ec8995b57b71" providerId="ADAL" clId="{A1BE3651-09A3-4EB9-B1EB-803BF1F375D1}" dt="2024-08-19T17:43:43.478" v="71"/>
          <pc:sldLayoutMkLst>
            <pc:docMk/>
            <pc:sldMasterMk cId="3619872350" sldId="2147483699"/>
            <pc:sldLayoutMk cId="2056906464" sldId="2147483704"/>
          </pc:sldLayoutMkLst>
        </pc:sldLayoutChg>
        <pc:sldLayoutChg chg="del">
          <pc:chgData name="Katz, Flora (NIH/FIC) [E]" userId="0fe27204-6387-4ef2-9385-ec8995b57b71" providerId="ADAL" clId="{A1BE3651-09A3-4EB9-B1EB-803BF1F375D1}" dt="2024-08-19T17:43:43.478" v="71"/>
          <pc:sldLayoutMkLst>
            <pc:docMk/>
            <pc:sldMasterMk cId="3619872350" sldId="2147483699"/>
            <pc:sldLayoutMk cId="4153737233" sldId="2147483705"/>
          </pc:sldLayoutMkLst>
        </pc:sldLayoutChg>
        <pc:sldLayoutChg chg="del">
          <pc:chgData name="Katz, Flora (NIH/FIC) [E]" userId="0fe27204-6387-4ef2-9385-ec8995b57b71" providerId="ADAL" clId="{A1BE3651-09A3-4EB9-B1EB-803BF1F375D1}" dt="2024-08-19T17:43:43.478" v="71"/>
          <pc:sldLayoutMkLst>
            <pc:docMk/>
            <pc:sldMasterMk cId="3619872350" sldId="2147483699"/>
            <pc:sldLayoutMk cId="3824102938" sldId="2147483706"/>
          </pc:sldLayoutMkLst>
        </pc:sldLayoutChg>
        <pc:sldLayoutChg chg="del">
          <pc:chgData name="Katz, Flora (NIH/FIC) [E]" userId="0fe27204-6387-4ef2-9385-ec8995b57b71" providerId="ADAL" clId="{A1BE3651-09A3-4EB9-B1EB-803BF1F375D1}" dt="2024-08-19T17:43:43.478" v="71"/>
          <pc:sldLayoutMkLst>
            <pc:docMk/>
            <pc:sldMasterMk cId="3619872350" sldId="2147483699"/>
            <pc:sldLayoutMk cId="2936449522" sldId="2147483707"/>
          </pc:sldLayoutMkLst>
        </pc:sldLayoutChg>
        <pc:sldLayoutChg chg="del">
          <pc:chgData name="Katz, Flora (NIH/FIC) [E]" userId="0fe27204-6387-4ef2-9385-ec8995b57b71" providerId="ADAL" clId="{A1BE3651-09A3-4EB9-B1EB-803BF1F375D1}" dt="2024-08-19T17:43:43.478" v="71"/>
          <pc:sldLayoutMkLst>
            <pc:docMk/>
            <pc:sldMasterMk cId="3619872350" sldId="2147483699"/>
            <pc:sldLayoutMk cId="1854816185" sldId="2147483708"/>
          </pc:sldLayoutMkLst>
        </pc:sldLayoutChg>
        <pc:sldLayoutChg chg="del">
          <pc:chgData name="Katz, Flora (NIH/FIC) [E]" userId="0fe27204-6387-4ef2-9385-ec8995b57b71" providerId="ADAL" clId="{A1BE3651-09A3-4EB9-B1EB-803BF1F375D1}" dt="2024-08-19T17:43:43.478" v="71"/>
          <pc:sldLayoutMkLst>
            <pc:docMk/>
            <pc:sldMasterMk cId="3619872350" sldId="2147483699"/>
            <pc:sldLayoutMk cId="2294466331" sldId="2147483709"/>
          </pc:sldLayoutMkLst>
        </pc:sldLayoutChg>
        <pc:sldLayoutChg chg="del">
          <pc:chgData name="Katz, Flora (NIH/FIC) [E]" userId="0fe27204-6387-4ef2-9385-ec8995b57b71" providerId="ADAL" clId="{A1BE3651-09A3-4EB9-B1EB-803BF1F375D1}" dt="2024-08-19T17:43:43.478" v="71"/>
          <pc:sldLayoutMkLst>
            <pc:docMk/>
            <pc:sldMasterMk cId="3619872350" sldId="2147483699"/>
            <pc:sldLayoutMk cId="2419692766" sldId="2147483710"/>
          </pc:sldLayoutMkLst>
        </pc:sldLayoutChg>
      </pc:sldMasterChg>
      <pc:sldMasterChg chg="del delSldLayout">
        <pc:chgData name="Katz, Flora (NIH/FIC) [E]" userId="0fe27204-6387-4ef2-9385-ec8995b57b71" providerId="ADAL" clId="{A1BE3651-09A3-4EB9-B1EB-803BF1F375D1}" dt="2024-08-19T17:43:43.478" v="72"/>
        <pc:sldMasterMkLst>
          <pc:docMk/>
          <pc:sldMasterMk cId="4101340310" sldId="2147483748"/>
        </pc:sldMasterMkLst>
        <pc:sldLayoutChg chg="del">
          <pc:chgData name="Katz, Flora (NIH/FIC) [E]" userId="0fe27204-6387-4ef2-9385-ec8995b57b71" providerId="ADAL" clId="{A1BE3651-09A3-4EB9-B1EB-803BF1F375D1}" dt="2024-08-19T17:43:43.478" v="72"/>
          <pc:sldLayoutMkLst>
            <pc:docMk/>
            <pc:sldMasterMk cId="4101340310" sldId="2147483748"/>
            <pc:sldLayoutMk cId="1395945746" sldId="2147483749"/>
          </pc:sldLayoutMkLst>
        </pc:sldLayoutChg>
        <pc:sldLayoutChg chg="del">
          <pc:chgData name="Katz, Flora (NIH/FIC) [E]" userId="0fe27204-6387-4ef2-9385-ec8995b57b71" providerId="ADAL" clId="{A1BE3651-09A3-4EB9-B1EB-803BF1F375D1}" dt="2024-08-19T17:43:43.478" v="72"/>
          <pc:sldLayoutMkLst>
            <pc:docMk/>
            <pc:sldMasterMk cId="4101340310" sldId="2147483748"/>
            <pc:sldLayoutMk cId="1023978638" sldId="2147483750"/>
          </pc:sldLayoutMkLst>
        </pc:sldLayoutChg>
        <pc:sldLayoutChg chg="del">
          <pc:chgData name="Katz, Flora (NIH/FIC) [E]" userId="0fe27204-6387-4ef2-9385-ec8995b57b71" providerId="ADAL" clId="{A1BE3651-09A3-4EB9-B1EB-803BF1F375D1}" dt="2024-08-19T17:43:43.478" v="72"/>
          <pc:sldLayoutMkLst>
            <pc:docMk/>
            <pc:sldMasterMk cId="4101340310" sldId="2147483748"/>
            <pc:sldLayoutMk cId="2001393589" sldId="2147483751"/>
          </pc:sldLayoutMkLst>
        </pc:sldLayoutChg>
        <pc:sldLayoutChg chg="del">
          <pc:chgData name="Katz, Flora (NIH/FIC) [E]" userId="0fe27204-6387-4ef2-9385-ec8995b57b71" providerId="ADAL" clId="{A1BE3651-09A3-4EB9-B1EB-803BF1F375D1}" dt="2024-08-19T17:43:43.478" v="72"/>
          <pc:sldLayoutMkLst>
            <pc:docMk/>
            <pc:sldMasterMk cId="4101340310" sldId="2147483748"/>
            <pc:sldLayoutMk cId="3013911837" sldId="2147483752"/>
          </pc:sldLayoutMkLst>
        </pc:sldLayoutChg>
        <pc:sldLayoutChg chg="del">
          <pc:chgData name="Katz, Flora (NIH/FIC) [E]" userId="0fe27204-6387-4ef2-9385-ec8995b57b71" providerId="ADAL" clId="{A1BE3651-09A3-4EB9-B1EB-803BF1F375D1}" dt="2024-08-19T17:43:43.478" v="72"/>
          <pc:sldLayoutMkLst>
            <pc:docMk/>
            <pc:sldMasterMk cId="4101340310" sldId="2147483748"/>
            <pc:sldLayoutMk cId="904043513" sldId="2147483753"/>
          </pc:sldLayoutMkLst>
        </pc:sldLayoutChg>
        <pc:sldLayoutChg chg="del">
          <pc:chgData name="Katz, Flora (NIH/FIC) [E]" userId="0fe27204-6387-4ef2-9385-ec8995b57b71" providerId="ADAL" clId="{A1BE3651-09A3-4EB9-B1EB-803BF1F375D1}" dt="2024-08-19T17:43:43.478" v="72"/>
          <pc:sldLayoutMkLst>
            <pc:docMk/>
            <pc:sldMasterMk cId="4101340310" sldId="2147483748"/>
            <pc:sldLayoutMk cId="424172630" sldId="2147483754"/>
          </pc:sldLayoutMkLst>
        </pc:sldLayoutChg>
        <pc:sldLayoutChg chg="del">
          <pc:chgData name="Katz, Flora (NIH/FIC) [E]" userId="0fe27204-6387-4ef2-9385-ec8995b57b71" providerId="ADAL" clId="{A1BE3651-09A3-4EB9-B1EB-803BF1F375D1}" dt="2024-08-19T17:43:43.478" v="72"/>
          <pc:sldLayoutMkLst>
            <pc:docMk/>
            <pc:sldMasterMk cId="4101340310" sldId="2147483748"/>
            <pc:sldLayoutMk cId="2578855527" sldId="2147483755"/>
          </pc:sldLayoutMkLst>
        </pc:sldLayoutChg>
        <pc:sldLayoutChg chg="del">
          <pc:chgData name="Katz, Flora (NIH/FIC) [E]" userId="0fe27204-6387-4ef2-9385-ec8995b57b71" providerId="ADAL" clId="{A1BE3651-09A3-4EB9-B1EB-803BF1F375D1}" dt="2024-08-19T17:43:43.478" v="72"/>
          <pc:sldLayoutMkLst>
            <pc:docMk/>
            <pc:sldMasterMk cId="4101340310" sldId="2147483748"/>
            <pc:sldLayoutMk cId="3730004504" sldId="2147483756"/>
          </pc:sldLayoutMkLst>
        </pc:sldLayoutChg>
        <pc:sldLayoutChg chg="del">
          <pc:chgData name="Katz, Flora (NIH/FIC) [E]" userId="0fe27204-6387-4ef2-9385-ec8995b57b71" providerId="ADAL" clId="{A1BE3651-09A3-4EB9-B1EB-803BF1F375D1}" dt="2024-08-19T17:43:43.478" v="72"/>
          <pc:sldLayoutMkLst>
            <pc:docMk/>
            <pc:sldMasterMk cId="4101340310" sldId="2147483748"/>
            <pc:sldLayoutMk cId="1256608956" sldId="2147483757"/>
          </pc:sldLayoutMkLst>
        </pc:sldLayoutChg>
        <pc:sldLayoutChg chg="del">
          <pc:chgData name="Katz, Flora (NIH/FIC) [E]" userId="0fe27204-6387-4ef2-9385-ec8995b57b71" providerId="ADAL" clId="{A1BE3651-09A3-4EB9-B1EB-803BF1F375D1}" dt="2024-08-19T17:43:43.478" v="72"/>
          <pc:sldLayoutMkLst>
            <pc:docMk/>
            <pc:sldMasterMk cId="4101340310" sldId="2147483748"/>
            <pc:sldLayoutMk cId="2502777826" sldId="2147483758"/>
          </pc:sldLayoutMkLst>
        </pc:sldLayoutChg>
        <pc:sldLayoutChg chg="del">
          <pc:chgData name="Katz, Flora (NIH/FIC) [E]" userId="0fe27204-6387-4ef2-9385-ec8995b57b71" providerId="ADAL" clId="{A1BE3651-09A3-4EB9-B1EB-803BF1F375D1}" dt="2024-08-19T17:43:43.478" v="72"/>
          <pc:sldLayoutMkLst>
            <pc:docMk/>
            <pc:sldMasterMk cId="4101340310" sldId="2147483748"/>
            <pc:sldLayoutMk cId="948273854" sldId="2147483759"/>
          </pc:sldLayoutMkLst>
        </pc:sldLayoutChg>
      </pc:sldMasterChg>
      <pc:sldMasterChg chg="del delSldLayout">
        <pc:chgData name="Katz, Flora (NIH/FIC) [E]" userId="0fe27204-6387-4ef2-9385-ec8995b57b71" providerId="ADAL" clId="{A1BE3651-09A3-4EB9-B1EB-803BF1F375D1}" dt="2024-08-19T17:43:43.478" v="73"/>
        <pc:sldMasterMkLst>
          <pc:docMk/>
          <pc:sldMasterMk cId="3861196825" sldId="2147483760"/>
        </pc:sldMasterMkLst>
        <pc:sldLayoutChg chg="del">
          <pc:chgData name="Katz, Flora (NIH/FIC) [E]" userId="0fe27204-6387-4ef2-9385-ec8995b57b71" providerId="ADAL" clId="{A1BE3651-09A3-4EB9-B1EB-803BF1F375D1}" dt="2024-08-19T17:43:43.478" v="73"/>
          <pc:sldLayoutMkLst>
            <pc:docMk/>
            <pc:sldMasterMk cId="3861196825" sldId="2147483760"/>
            <pc:sldLayoutMk cId="3517412132" sldId="2147483761"/>
          </pc:sldLayoutMkLst>
        </pc:sldLayoutChg>
        <pc:sldLayoutChg chg="del">
          <pc:chgData name="Katz, Flora (NIH/FIC) [E]" userId="0fe27204-6387-4ef2-9385-ec8995b57b71" providerId="ADAL" clId="{A1BE3651-09A3-4EB9-B1EB-803BF1F375D1}" dt="2024-08-19T17:43:43.478" v="73"/>
          <pc:sldLayoutMkLst>
            <pc:docMk/>
            <pc:sldMasterMk cId="3861196825" sldId="2147483760"/>
            <pc:sldLayoutMk cId="799288633" sldId="2147483762"/>
          </pc:sldLayoutMkLst>
        </pc:sldLayoutChg>
        <pc:sldLayoutChg chg="del">
          <pc:chgData name="Katz, Flora (NIH/FIC) [E]" userId="0fe27204-6387-4ef2-9385-ec8995b57b71" providerId="ADAL" clId="{A1BE3651-09A3-4EB9-B1EB-803BF1F375D1}" dt="2024-08-19T17:43:43.478" v="73"/>
          <pc:sldLayoutMkLst>
            <pc:docMk/>
            <pc:sldMasterMk cId="3861196825" sldId="2147483760"/>
            <pc:sldLayoutMk cId="2106021594" sldId="2147483763"/>
          </pc:sldLayoutMkLst>
        </pc:sldLayoutChg>
        <pc:sldLayoutChg chg="del">
          <pc:chgData name="Katz, Flora (NIH/FIC) [E]" userId="0fe27204-6387-4ef2-9385-ec8995b57b71" providerId="ADAL" clId="{A1BE3651-09A3-4EB9-B1EB-803BF1F375D1}" dt="2024-08-19T17:43:43.478" v="73"/>
          <pc:sldLayoutMkLst>
            <pc:docMk/>
            <pc:sldMasterMk cId="3861196825" sldId="2147483760"/>
            <pc:sldLayoutMk cId="958095064" sldId="2147483764"/>
          </pc:sldLayoutMkLst>
        </pc:sldLayoutChg>
        <pc:sldLayoutChg chg="del">
          <pc:chgData name="Katz, Flora (NIH/FIC) [E]" userId="0fe27204-6387-4ef2-9385-ec8995b57b71" providerId="ADAL" clId="{A1BE3651-09A3-4EB9-B1EB-803BF1F375D1}" dt="2024-08-19T17:43:43.478" v="73"/>
          <pc:sldLayoutMkLst>
            <pc:docMk/>
            <pc:sldMasterMk cId="3861196825" sldId="2147483760"/>
            <pc:sldLayoutMk cId="1883742" sldId="2147483765"/>
          </pc:sldLayoutMkLst>
        </pc:sldLayoutChg>
        <pc:sldLayoutChg chg="del">
          <pc:chgData name="Katz, Flora (NIH/FIC) [E]" userId="0fe27204-6387-4ef2-9385-ec8995b57b71" providerId="ADAL" clId="{A1BE3651-09A3-4EB9-B1EB-803BF1F375D1}" dt="2024-08-19T17:43:43.478" v="73"/>
          <pc:sldLayoutMkLst>
            <pc:docMk/>
            <pc:sldMasterMk cId="3861196825" sldId="2147483760"/>
            <pc:sldLayoutMk cId="1228453335" sldId="2147483766"/>
          </pc:sldLayoutMkLst>
        </pc:sldLayoutChg>
        <pc:sldLayoutChg chg="del">
          <pc:chgData name="Katz, Flora (NIH/FIC) [E]" userId="0fe27204-6387-4ef2-9385-ec8995b57b71" providerId="ADAL" clId="{A1BE3651-09A3-4EB9-B1EB-803BF1F375D1}" dt="2024-08-19T17:43:43.478" v="73"/>
          <pc:sldLayoutMkLst>
            <pc:docMk/>
            <pc:sldMasterMk cId="3861196825" sldId="2147483760"/>
            <pc:sldLayoutMk cId="3923764973" sldId="2147483767"/>
          </pc:sldLayoutMkLst>
        </pc:sldLayoutChg>
        <pc:sldLayoutChg chg="del">
          <pc:chgData name="Katz, Flora (NIH/FIC) [E]" userId="0fe27204-6387-4ef2-9385-ec8995b57b71" providerId="ADAL" clId="{A1BE3651-09A3-4EB9-B1EB-803BF1F375D1}" dt="2024-08-19T17:43:43.478" v="73"/>
          <pc:sldLayoutMkLst>
            <pc:docMk/>
            <pc:sldMasterMk cId="3861196825" sldId="2147483760"/>
            <pc:sldLayoutMk cId="1720953986" sldId="2147483768"/>
          </pc:sldLayoutMkLst>
        </pc:sldLayoutChg>
        <pc:sldLayoutChg chg="del">
          <pc:chgData name="Katz, Flora (NIH/FIC) [E]" userId="0fe27204-6387-4ef2-9385-ec8995b57b71" providerId="ADAL" clId="{A1BE3651-09A3-4EB9-B1EB-803BF1F375D1}" dt="2024-08-19T17:43:43.478" v="73"/>
          <pc:sldLayoutMkLst>
            <pc:docMk/>
            <pc:sldMasterMk cId="3861196825" sldId="2147483760"/>
            <pc:sldLayoutMk cId="1550524098" sldId="2147483769"/>
          </pc:sldLayoutMkLst>
        </pc:sldLayoutChg>
        <pc:sldLayoutChg chg="del">
          <pc:chgData name="Katz, Flora (NIH/FIC) [E]" userId="0fe27204-6387-4ef2-9385-ec8995b57b71" providerId="ADAL" clId="{A1BE3651-09A3-4EB9-B1EB-803BF1F375D1}" dt="2024-08-19T17:43:43.478" v="73"/>
          <pc:sldLayoutMkLst>
            <pc:docMk/>
            <pc:sldMasterMk cId="3861196825" sldId="2147483760"/>
            <pc:sldLayoutMk cId="2355554321" sldId="2147483770"/>
          </pc:sldLayoutMkLst>
        </pc:sldLayoutChg>
        <pc:sldLayoutChg chg="del">
          <pc:chgData name="Katz, Flora (NIH/FIC) [E]" userId="0fe27204-6387-4ef2-9385-ec8995b57b71" providerId="ADAL" clId="{A1BE3651-09A3-4EB9-B1EB-803BF1F375D1}" dt="2024-08-19T17:43:43.478" v="73"/>
          <pc:sldLayoutMkLst>
            <pc:docMk/>
            <pc:sldMasterMk cId="3861196825" sldId="2147483760"/>
            <pc:sldLayoutMk cId="4276606749" sldId="2147483771"/>
          </pc:sldLayoutMkLst>
        </pc:sldLayoutChg>
      </pc:sldMasterChg>
      <pc:sldMasterChg chg="del delSldLayout">
        <pc:chgData name="Katz, Flora (NIH/FIC) [E]" userId="0fe27204-6387-4ef2-9385-ec8995b57b71" providerId="ADAL" clId="{A1BE3651-09A3-4EB9-B1EB-803BF1F375D1}" dt="2024-08-19T17:43:43.478" v="74"/>
        <pc:sldMasterMkLst>
          <pc:docMk/>
          <pc:sldMasterMk cId="3127643361" sldId="2147483773"/>
        </pc:sldMasterMkLst>
        <pc:sldLayoutChg chg="del">
          <pc:chgData name="Katz, Flora (NIH/FIC) [E]" userId="0fe27204-6387-4ef2-9385-ec8995b57b71" providerId="ADAL" clId="{A1BE3651-09A3-4EB9-B1EB-803BF1F375D1}" dt="2024-08-19T17:43:43.478" v="74"/>
          <pc:sldLayoutMkLst>
            <pc:docMk/>
            <pc:sldMasterMk cId="3127643361" sldId="2147483773"/>
            <pc:sldLayoutMk cId="3483186737" sldId="2147483774"/>
          </pc:sldLayoutMkLst>
        </pc:sldLayoutChg>
        <pc:sldLayoutChg chg="del">
          <pc:chgData name="Katz, Flora (NIH/FIC) [E]" userId="0fe27204-6387-4ef2-9385-ec8995b57b71" providerId="ADAL" clId="{A1BE3651-09A3-4EB9-B1EB-803BF1F375D1}" dt="2024-08-19T17:43:43.478" v="74"/>
          <pc:sldLayoutMkLst>
            <pc:docMk/>
            <pc:sldMasterMk cId="3127643361" sldId="2147483773"/>
            <pc:sldLayoutMk cId="981544831" sldId="2147483775"/>
          </pc:sldLayoutMkLst>
        </pc:sldLayoutChg>
        <pc:sldLayoutChg chg="del">
          <pc:chgData name="Katz, Flora (NIH/FIC) [E]" userId="0fe27204-6387-4ef2-9385-ec8995b57b71" providerId="ADAL" clId="{A1BE3651-09A3-4EB9-B1EB-803BF1F375D1}" dt="2024-08-19T17:43:43.478" v="74"/>
          <pc:sldLayoutMkLst>
            <pc:docMk/>
            <pc:sldMasterMk cId="3127643361" sldId="2147483773"/>
            <pc:sldLayoutMk cId="1160431234" sldId="2147483776"/>
          </pc:sldLayoutMkLst>
        </pc:sldLayoutChg>
        <pc:sldLayoutChg chg="del">
          <pc:chgData name="Katz, Flora (NIH/FIC) [E]" userId="0fe27204-6387-4ef2-9385-ec8995b57b71" providerId="ADAL" clId="{A1BE3651-09A3-4EB9-B1EB-803BF1F375D1}" dt="2024-08-19T17:43:43.478" v="74"/>
          <pc:sldLayoutMkLst>
            <pc:docMk/>
            <pc:sldMasterMk cId="3127643361" sldId="2147483773"/>
            <pc:sldLayoutMk cId="403309305" sldId="2147483777"/>
          </pc:sldLayoutMkLst>
        </pc:sldLayoutChg>
        <pc:sldLayoutChg chg="del">
          <pc:chgData name="Katz, Flora (NIH/FIC) [E]" userId="0fe27204-6387-4ef2-9385-ec8995b57b71" providerId="ADAL" clId="{A1BE3651-09A3-4EB9-B1EB-803BF1F375D1}" dt="2024-08-19T17:43:43.478" v="74"/>
          <pc:sldLayoutMkLst>
            <pc:docMk/>
            <pc:sldMasterMk cId="3127643361" sldId="2147483773"/>
            <pc:sldLayoutMk cId="1424197689" sldId="2147483778"/>
          </pc:sldLayoutMkLst>
        </pc:sldLayoutChg>
        <pc:sldLayoutChg chg="del">
          <pc:chgData name="Katz, Flora (NIH/FIC) [E]" userId="0fe27204-6387-4ef2-9385-ec8995b57b71" providerId="ADAL" clId="{A1BE3651-09A3-4EB9-B1EB-803BF1F375D1}" dt="2024-08-19T17:43:43.478" v="74"/>
          <pc:sldLayoutMkLst>
            <pc:docMk/>
            <pc:sldMasterMk cId="3127643361" sldId="2147483773"/>
            <pc:sldLayoutMk cId="636475421" sldId="2147483779"/>
          </pc:sldLayoutMkLst>
        </pc:sldLayoutChg>
        <pc:sldLayoutChg chg="del">
          <pc:chgData name="Katz, Flora (NIH/FIC) [E]" userId="0fe27204-6387-4ef2-9385-ec8995b57b71" providerId="ADAL" clId="{A1BE3651-09A3-4EB9-B1EB-803BF1F375D1}" dt="2024-08-19T17:43:43.478" v="74"/>
          <pc:sldLayoutMkLst>
            <pc:docMk/>
            <pc:sldMasterMk cId="3127643361" sldId="2147483773"/>
            <pc:sldLayoutMk cId="2553682537" sldId="2147483780"/>
          </pc:sldLayoutMkLst>
        </pc:sldLayoutChg>
        <pc:sldLayoutChg chg="del">
          <pc:chgData name="Katz, Flora (NIH/FIC) [E]" userId="0fe27204-6387-4ef2-9385-ec8995b57b71" providerId="ADAL" clId="{A1BE3651-09A3-4EB9-B1EB-803BF1F375D1}" dt="2024-08-19T17:43:43.478" v="74"/>
          <pc:sldLayoutMkLst>
            <pc:docMk/>
            <pc:sldMasterMk cId="3127643361" sldId="2147483773"/>
            <pc:sldLayoutMk cId="2563247190" sldId="2147483781"/>
          </pc:sldLayoutMkLst>
        </pc:sldLayoutChg>
        <pc:sldLayoutChg chg="del">
          <pc:chgData name="Katz, Flora (NIH/FIC) [E]" userId="0fe27204-6387-4ef2-9385-ec8995b57b71" providerId="ADAL" clId="{A1BE3651-09A3-4EB9-B1EB-803BF1F375D1}" dt="2024-08-19T17:43:43.478" v="74"/>
          <pc:sldLayoutMkLst>
            <pc:docMk/>
            <pc:sldMasterMk cId="3127643361" sldId="2147483773"/>
            <pc:sldLayoutMk cId="3542864880" sldId="2147483782"/>
          </pc:sldLayoutMkLst>
        </pc:sldLayoutChg>
        <pc:sldLayoutChg chg="del">
          <pc:chgData name="Katz, Flora (NIH/FIC) [E]" userId="0fe27204-6387-4ef2-9385-ec8995b57b71" providerId="ADAL" clId="{A1BE3651-09A3-4EB9-B1EB-803BF1F375D1}" dt="2024-08-19T17:43:43.478" v="74"/>
          <pc:sldLayoutMkLst>
            <pc:docMk/>
            <pc:sldMasterMk cId="3127643361" sldId="2147483773"/>
            <pc:sldLayoutMk cId="3738686116" sldId="2147483783"/>
          </pc:sldLayoutMkLst>
        </pc:sldLayoutChg>
        <pc:sldLayoutChg chg="del">
          <pc:chgData name="Katz, Flora (NIH/FIC) [E]" userId="0fe27204-6387-4ef2-9385-ec8995b57b71" providerId="ADAL" clId="{A1BE3651-09A3-4EB9-B1EB-803BF1F375D1}" dt="2024-08-19T17:43:43.478" v="74"/>
          <pc:sldLayoutMkLst>
            <pc:docMk/>
            <pc:sldMasterMk cId="3127643361" sldId="2147483773"/>
            <pc:sldLayoutMk cId="3598840493" sldId="2147483784"/>
          </pc:sldLayoutMkLst>
        </pc:sldLayoutChg>
        <pc:sldLayoutChg chg="del">
          <pc:chgData name="Katz, Flora (NIH/FIC) [E]" userId="0fe27204-6387-4ef2-9385-ec8995b57b71" providerId="ADAL" clId="{A1BE3651-09A3-4EB9-B1EB-803BF1F375D1}" dt="2024-08-19T17:43:43.478" v="74"/>
          <pc:sldLayoutMkLst>
            <pc:docMk/>
            <pc:sldMasterMk cId="3127643361" sldId="2147483773"/>
            <pc:sldLayoutMk cId="1382862341" sldId="2147483785"/>
          </pc:sldLayoutMkLst>
        </pc:sldLayoutChg>
      </pc:sldMasterChg>
      <pc:sldMasterChg chg="del delSldLayout">
        <pc:chgData name="Katz, Flora (NIH/FIC) [E]" userId="0fe27204-6387-4ef2-9385-ec8995b57b71" providerId="ADAL" clId="{A1BE3651-09A3-4EB9-B1EB-803BF1F375D1}" dt="2024-08-19T17:43:43.478" v="75"/>
        <pc:sldMasterMkLst>
          <pc:docMk/>
          <pc:sldMasterMk cId="2612810821" sldId="2147483798"/>
        </pc:sldMasterMkLst>
        <pc:sldLayoutChg chg="del">
          <pc:chgData name="Katz, Flora (NIH/FIC) [E]" userId="0fe27204-6387-4ef2-9385-ec8995b57b71" providerId="ADAL" clId="{A1BE3651-09A3-4EB9-B1EB-803BF1F375D1}" dt="2024-08-19T17:43:43.478" v="75"/>
          <pc:sldLayoutMkLst>
            <pc:docMk/>
            <pc:sldMasterMk cId="2612810821" sldId="2147483798"/>
            <pc:sldLayoutMk cId="2685755712" sldId="2147483799"/>
          </pc:sldLayoutMkLst>
        </pc:sldLayoutChg>
        <pc:sldLayoutChg chg="del">
          <pc:chgData name="Katz, Flora (NIH/FIC) [E]" userId="0fe27204-6387-4ef2-9385-ec8995b57b71" providerId="ADAL" clId="{A1BE3651-09A3-4EB9-B1EB-803BF1F375D1}" dt="2024-08-19T17:43:43.478" v="75"/>
          <pc:sldLayoutMkLst>
            <pc:docMk/>
            <pc:sldMasterMk cId="2612810821" sldId="2147483798"/>
            <pc:sldLayoutMk cId="4089314047" sldId="2147483800"/>
          </pc:sldLayoutMkLst>
        </pc:sldLayoutChg>
        <pc:sldLayoutChg chg="del">
          <pc:chgData name="Katz, Flora (NIH/FIC) [E]" userId="0fe27204-6387-4ef2-9385-ec8995b57b71" providerId="ADAL" clId="{A1BE3651-09A3-4EB9-B1EB-803BF1F375D1}" dt="2024-08-19T17:43:43.478" v="75"/>
          <pc:sldLayoutMkLst>
            <pc:docMk/>
            <pc:sldMasterMk cId="2612810821" sldId="2147483798"/>
            <pc:sldLayoutMk cId="3895352348" sldId="2147483801"/>
          </pc:sldLayoutMkLst>
        </pc:sldLayoutChg>
        <pc:sldLayoutChg chg="del">
          <pc:chgData name="Katz, Flora (NIH/FIC) [E]" userId="0fe27204-6387-4ef2-9385-ec8995b57b71" providerId="ADAL" clId="{A1BE3651-09A3-4EB9-B1EB-803BF1F375D1}" dt="2024-08-19T17:43:43.478" v="75"/>
          <pc:sldLayoutMkLst>
            <pc:docMk/>
            <pc:sldMasterMk cId="2612810821" sldId="2147483798"/>
            <pc:sldLayoutMk cId="3422654969" sldId="2147483802"/>
          </pc:sldLayoutMkLst>
        </pc:sldLayoutChg>
        <pc:sldLayoutChg chg="del">
          <pc:chgData name="Katz, Flora (NIH/FIC) [E]" userId="0fe27204-6387-4ef2-9385-ec8995b57b71" providerId="ADAL" clId="{A1BE3651-09A3-4EB9-B1EB-803BF1F375D1}" dt="2024-08-19T17:43:43.478" v="75"/>
          <pc:sldLayoutMkLst>
            <pc:docMk/>
            <pc:sldMasterMk cId="2612810821" sldId="2147483798"/>
            <pc:sldLayoutMk cId="3045959180" sldId="2147483803"/>
          </pc:sldLayoutMkLst>
        </pc:sldLayoutChg>
        <pc:sldLayoutChg chg="del">
          <pc:chgData name="Katz, Flora (NIH/FIC) [E]" userId="0fe27204-6387-4ef2-9385-ec8995b57b71" providerId="ADAL" clId="{A1BE3651-09A3-4EB9-B1EB-803BF1F375D1}" dt="2024-08-19T17:43:43.478" v="75"/>
          <pc:sldLayoutMkLst>
            <pc:docMk/>
            <pc:sldMasterMk cId="2612810821" sldId="2147483798"/>
            <pc:sldLayoutMk cId="4034826252" sldId="2147483804"/>
          </pc:sldLayoutMkLst>
        </pc:sldLayoutChg>
        <pc:sldLayoutChg chg="del">
          <pc:chgData name="Katz, Flora (NIH/FIC) [E]" userId="0fe27204-6387-4ef2-9385-ec8995b57b71" providerId="ADAL" clId="{A1BE3651-09A3-4EB9-B1EB-803BF1F375D1}" dt="2024-08-19T17:43:43.478" v="75"/>
          <pc:sldLayoutMkLst>
            <pc:docMk/>
            <pc:sldMasterMk cId="2612810821" sldId="2147483798"/>
            <pc:sldLayoutMk cId="3143665660" sldId="2147483805"/>
          </pc:sldLayoutMkLst>
        </pc:sldLayoutChg>
        <pc:sldLayoutChg chg="del">
          <pc:chgData name="Katz, Flora (NIH/FIC) [E]" userId="0fe27204-6387-4ef2-9385-ec8995b57b71" providerId="ADAL" clId="{A1BE3651-09A3-4EB9-B1EB-803BF1F375D1}" dt="2024-08-19T17:43:43.478" v="75"/>
          <pc:sldLayoutMkLst>
            <pc:docMk/>
            <pc:sldMasterMk cId="2612810821" sldId="2147483798"/>
            <pc:sldLayoutMk cId="1793050006" sldId="2147483806"/>
          </pc:sldLayoutMkLst>
        </pc:sldLayoutChg>
        <pc:sldLayoutChg chg="del">
          <pc:chgData name="Katz, Flora (NIH/FIC) [E]" userId="0fe27204-6387-4ef2-9385-ec8995b57b71" providerId="ADAL" clId="{A1BE3651-09A3-4EB9-B1EB-803BF1F375D1}" dt="2024-08-19T17:43:43.478" v="75"/>
          <pc:sldLayoutMkLst>
            <pc:docMk/>
            <pc:sldMasterMk cId="2612810821" sldId="2147483798"/>
            <pc:sldLayoutMk cId="1775358186" sldId="2147483807"/>
          </pc:sldLayoutMkLst>
        </pc:sldLayoutChg>
        <pc:sldLayoutChg chg="del">
          <pc:chgData name="Katz, Flora (NIH/FIC) [E]" userId="0fe27204-6387-4ef2-9385-ec8995b57b71" providerId="ADAL" clId="{A1BE3651-09A3-4EB9-B1EB-803BF1F375D1}" dt="2024-08-19T17:43:43.478" v="75"/>
          <pc:sldLayoutMkLst>
            <pc:docMk/>
            <pc:sldMasterMk cId="2612810821" sldId="2147483798"/>
            <pc:sldLayoutMk cId="292582222" sldId="2147483808"/>
          </pc:sldLayoutMkLst>
        </pc:sldLayoutChg>
        <pc:sldLayoutChg chg="del">
          <pc:chgData name="Katz, Flora (NIH/FIC) [E]" userId="0fe27204-6387-4ef2-9385-ec8995b57b71" providerId="ADAL" clId="{A1BE3651-09A3-4EB9-B1EB-803BF1F375D1}" dt="2024-08-19T17:43:43.478" v="75"/>
          <pc:sldLayoutMkLst>
            <pc:docMk/>
            <pc:sldMasterMk cId="2612810821" sldId="2147483798"/>
            <pc:sldLayoutMk cId="3836272041" sldId="2147483809"/>
          </pc:sldLayoutMkLst>
        </pc:sldLayoutChg>
        <pc:sldLayoutChg chg="del">
          <pc:chgData name="Katz, Flora (NIH/FIC) [E]" userId="0fe27204-6387-4ef2-9385-ec8995b57b71" providerId="ADAL" clId="{A1BE3651-09A3-4EB9-B1EB-803BF1F375D1}" dt="2024-08-19T17:43:43.478" v="75"/>
          <pc:sldLayoutMkLst>
            <pc:docMk/>
            <pc:sldMasterMk cId="2612810821" sldId="2147483798"/>
            <pc:sldLayoutMk cId="4104337565" sldId="2147483810"/>
          </pc:sldLayoutMkLst>
        </pc:sldLayoutChg>
      </pc:sldMasterChg>
      <pc:sldMasterChg chg="del delSldLayout">
        <pc:chgData name="Katz, Flora (NIH/FIC) [E]" userId="0fe27204-6387-4ef2-9385-ec8995b57b71" providerId="ADAL" clId="{A1BE3651-09A3-4EB9-B1EB-803BF1F375D1}" dt="2024-08-19T17:43:43.478" v="76"/>
        <pc:sldMasterMkLst>
          <pc:docMk/>
          <pc:sldMasterMk cId="2403755623" sldId="2147483811"/>
        </pc:sldMasterMkLst>
        <pc:sldLayoutChg chg="del">
          <pc:chgData name="Katz, Flora (NIH/FIC) [E]" userId="0fe27204-6387-4ef2-9385-ec8995b57b71" providerId="ADAL" clId="{A1BE3651-09A3-4EB9-B1EB-803BF1F375D1}" dt="2024-08-19T17:43:43.478" v="76"/>
          <pc:sldLayoutMkLst>
            <pc:docMk/>
            <pc:sldMasterMk cId="2403755623" sldId="2147483811"/>
            <pc:sldLayoutMk cId="783272223" sldId="2147483812"/>
          </pc:sldLayoutMkLst>
        </pc:sldLayoutChg>
        <pc:sldLayoutChg chg="del">
          <pc:chgData name="Katz, Flora (NIH/FIC) [E]" userId="0fe27204-6387-4ef2-9385-ec8995b57b71" providerId="ADAL" clId="{A1BE3651-09A3-4EB9-B1EB-803BF1F375D1}" dt="2024-08-19T17:43:43.478" v="76"/>
          <pc:sldLayoutMkLst>
            <pc:docMk/>
            <pc:sldMasterMk cId="2403755623" sldId="2147483811"/>
            <pc:sldLayoutMk cId="1206898821" sldId="2147483813"/>
          </pc:sldLayoutMkLst>
        </pc:sldLayoutChg>
        <pc:sldLayoutChg chg="del">
          <pc:chgData name="Katz, Flora (NIH/FIC) [E]" userId="0fe27204-6387-4ef2-9385-ec8995b57b71" providerId="ADAL" clId="{A1BE3651-09A3-4EB9-B1EB-803BF1F375D1}" dt="2024-08-19T17:43:43.478" v="76"/>
          <pc:sldLayoutMkLst>
            <pc:docMk/>
            <pc:sldMasterMk cId="2403755623" sldId="2147483811"/>
            <pc:sldLayoutMk cId="786910724" sldId="2147483814"/>
          </pc:sldLayoutMkLst>
        </pc:sldLayoutChg>
        <pc:sldLayoutChg chg="del">
          <pc:chgData name="Katz, Flora (NIH/FIC) [E]" userId="0fe27204-6387-4ef2-9385-ec8995b57b71" providerId="ADAL" clId="{A1BE3651-09A3-4EB9-B1EB-803BF1F375D1}" dt="2024-08-19T17:43:43.478" v="76"/>
          <pc:sldLayoutMkLst>
            <pc:docMk/>
            <pc:sldMasterMk cId="2403755623" sldId="2147483811"/>
            <pc:sldLayoutMk cId="2075799813" sldId="2147483815"/>
          </pc:sldLayoutMkLst>
        </pc:sldLayoutChg>
        <pc:sldLayoutChg chg="del">
          <pc:chgData name="Katz, Flora (NIH/FIC) [E]" userId="0fe27204-6387-4ef2-9385-ec8995b57b71" providerId="ADAL" clId="{A1BE3651-09A3-4EB9-B1EB-803BF1F375D1}" dt="2024-08-19T17:43:43.478" v="76"/>
          <pc:sldLayoutMkLst>
            <pc:docMk/>
            <pc:sldMasterMk cId="2403755623" sldId="2147483811"/>
            <pc:sldLayoutMk cId="3439269784" sldId="2147483816"/>
          </pc:sldLayoutMkLst>
        </pc:sldLayoutChg>
        <pc:sldLayoutChg chg="del">
          <pc:chgData name="Katz, Flora (NIH/FIC) [E]" userId="0fe27204-6387-4ef2-9385-ec8995b57b71" providerId="ADAL" clId="{A1BE3651-09A3-4EB9-B1EB-803BF1F375D1}" dt="2024-08-19T17:43:43.478" v="76"/>
          <pc:sldLayoutMkLst>
            <pc:docMk/>
            <pc:sldMasterMk cId="2403755623" sldId="2147483811"/>
            <pc:sldLayoutMk cId="503388917" sldId="2147483817"/>
          </pc:sldLayoutMkLst>
        </pc:sldLayoutChg>
        <pc:sldLayoutChg chg="del">
          <pc:chgData name="Katz, Flora (NIH/FIC) [E]" userId="0fe27204-6387-4ef2-9385-ec8995b57b71" providerId="ADAL" clId="{A1BE3651-09A3-4EB9-B1EB-803BF1F375D1}" dt="2024-08-19T17:43:43.478" v="76"/>
          <pc:sldLayoutMkLst>
            <pc:docMk/>
            <pc:sldMasterMk cId="2403755623" sldId="2147483811"/>
            <pc:sldLayoutMk cId="3737865713" sldId="2147483818"/>
          </pc:sldLayoutMkLst>
        </pc:sldLayoutChg>
        <pc:sldLayoutChg chg="del">
          <pc:chgData name="Katz, Flora (NIH/FIC) [E]" userId="0fe27204-6387-4ef2-9385-ec8995b57b71" providerId="ADAL" clId="{A1BE3651-09A3-4EB9-B1EB-803BF1F375D1}" dt="2024-08-19T17:43:43.478" v="76"/>
          <pc:sldLayoutMkLst>
            <pc:docMk/>
            <pc:sldMasterMk cId="2403755623" sldId="2147483811"/>
            <pc:sldLayoutMk cId="679919134" sldId="2147483819"/>
          </pc:sldLayoutMkLst>
        </pc:sldLayoutChg>
        <pc:sldLayoutChg chg="del">
          <pc:chgData name="Katz, Flora (NIH/FIC) [E]" userId="0fe27204-6387-4ef2-9385-ec8995b57b71" providerId="ADAL" clId="{A1BE3651-09A3-4EB9-B1EB-803BF1F375D1}" dt="2024-08-19T17:43:43.478" v="76"/>
          <pc:sldLayoutMkLst>
            <pc:docMk/>
            <pc:sldMasterMk cId="2403755623" sldId="2147483811"/>
            <pc:sldLayoutMk cId="1247057327" sldId="2147483820"/>
          </pc:sldLayoutMkLst>
        </pc:sldLayoutChg>
        <pc:sldLayoutChg chg="del">
          <pc:chgData name="Katz, Flora (NIH/FIC) [E]" userId="0fe27204-6387-4ef2-9385-ec8995b57b71" providerId="ADAL" clId="{A1BE3651-09A3-4EB9-B1EB-803BF1F375D1}" dt="2024-08-19T17:43:43.478" v="76"/>
          <pc:sldLayoutMkLst>
            <pc:docMk/>
            <pc:sldMasterMk cId="2403755623" sldId="2147483811"/>
            <pc:sldLayoutMk cId="4200014661" sldId="2147483821"/>
          </pc:sldLayoutMkLst>
        </pc:sldLayoutChg>
        <pc:sldLayoutChg chg="del">
          <pc:chgData name="Katz, Flora (NIH/FIC) [E]" userId="0fe27204-6387-4ef2-9385-ec8995b57b71" providerId="ADAL" clId="{A1BE3651-09A3-4EB9-B1EB-803BF1F375D1}" dt="2024-08-19T17:43:43.478" v="76"/>
          <pc:sldLayoutMkLst>
            <pc:docMk/>
            <pc:sldMasterMk cId="2403755623" sldId="2147483811"/>
            <pc:sldLayoutMk cId="206199584" sldId="2147483822"/>
          </pc:sldLayoutMkLst>
        </pc:sldLayoutChg>
      </pc:sldMasterChg>
      <pc:sldMasterChg chg="del delSldLayout">
        <pc:chgData name="Katz, Flora (NIH/FIC) [E]" userId="0fe27204-6387-4ef2-9385-ec8995b57b71" providerId="ADAL" clId="{A1BE3651-09A3-4EB9-B1EB-803BF1F375D1}" dt="2024-08-19T23:09:19.763" v="1375" actId="47"/>
        <pc:sldMasterMkLst>
          <pc:docMk/>
          <pc:sldMasterMk cId="551620517" sldId="2147483823"/>
        </pc:sldMasterMkLst>
        <pc:sldLayoutChg chg="del">
          <pc:chgData name="Katz, Flora (NIH/FIC) [E]" userId="0fe27204-6387-4ef2-9385-ec8995b57b71" providerId="ADAL" clId="{A1BE3651-09A3-4EB9-B1EB-803BF1F375D1}" dt="2024-08-19T23:09:19.763" v="1375" actId="47"/>
          <pc:sldLayoutMkLst>
            <pc:docMk/>
            <pc:sldMasterMk cId="551620517" sldId="2147483823"/>
            <pc:sldLayoutMk cId="143452536" sldId="2147483824"/>
          </pc:sldLayoutMkLst>
        </pc:sldLayoutChg>
        <pc:sldLayoutChg chg="del">
          <pc:chgData name="Katz, Flora (NIH/FIC) [E]" userId="0fe27204-6387-4ef2-9385-ec8995b57b71" providerId="ADAL" clId="{A1BE3651-09A3-4EB9-B1EB-803BF1F375D1}" dt="2024-08-19T23:09:19.763" v="1375" actId="47"/>
          <pc:sldLayoutMkLst>
            <pc:docMk/>
            <pc:sldMasterMk cId="551620517" sldId="2147483823"/>
            <pc:sldLayoutMk cId="403044408" sldId="2147483825"/>
          </pc:sldLayoutMkLst>
        </pc:sldLayoutChg>
        <pc:sldLayoutChg chg="del">
          <pc:chgData name="Katz, Flora (NIH/FIC) [E]" userId="0fe27204-6387-4ef2-9385-ec8995b57b71" providerId="ADAL" clId="{A1BE3651-09A3-4EB9-B1EB-803BF1F375D1}" dt="2024-08-19T23:09:19.763" v="1375" actId="47"/>
          <pc:sldLayoutMkLst>
            <pc:docMk/>
            <pc:sldMasterMk cId="551620517" sldId="2147483823"/>
            <pc:sldLayoutMk cId="3916864204" sldId="2147483826"/>
          </pc:sldLayoutMkLst>
        </pc:sldLayoutChg>
        <pc:sldLayoutChg chg="del">
          <pc:chgData name="Katz, Flora (NIH/FIC) [E]" userId="0fe27204-6387-4ef2-9385-ec8995b57b71" providerId="ADAL" clId="{A1BE3651-09A3-4EB9-B1EB-803BF1F375D1}" dt="2024-08-19T23:09:19.763" v="1375" actId="47"/>
          <pc:sldLayoutMkLst>
            <pc:docMk/>
            <pc:sldMasterMk cId="551620517" sldId="2147483823"/>
            <pc:sldLayoutMk cId="832115254" sldId="2147483827"/>
          </pc:sldLayoutMkLst>
        </pc:sldLayoutChg>
        <pc:sldLayoutChg chg="del">
          <pc:chgData name="Katz, Flora (NIH/FIC) [E]" userId="0fe27204-6387-4ef2-9385-ec8995b57b71" providerId="ADAL" clId="{A1BE3651-09A3-4EB9-B1EB-803BF1F375D1}" dt="2024-08-19T23:09:19.763" v="1375" actId="47"/>
          <pc:sldLayoutMkLst>
            <pc:docMk/>
            <pc:sldMasterMk cId="551620517" sldId="2147483823"/>
            <pc:sldLayoutMk cId="1900222731" sldId="2147483828"/>
          </pc:sldLayoutMkLst>
        </pc:sldLayoutChg>
        <pc:sldLayoutChg chg="del">
          <pc:chgData name="Katz, Flora (NIH/FIC) [E]" userId="0fe27204-6387-4ef2-9385-ec8995b57b71" providerId="ADAL" clId="{A1BE3651-09A3-4EB9-B1EB-803BF1F375D1}" dt="2024-08-19T23:09:19.763" v="1375" actId="47"/>
          <pc:sldLayoutMkLst>
            <pc:docMk/>
            <pc:sldMasterMk cId="551620517" sldId="2147483823"/>
            <pc:sldLayoutMk cId="1057754558" sldId="2147483829"/>
          </pc:sldLayoutMkLst>
        </pc:sldLayoutChg>
        <pc:sldLayoutChg chg="del">
          <pc:chgData name="Katz, Flora (NIH/FIC) [E]" userId="0fe27204-6387-4ef2-9385-ec8995b57b71" providerId="ADAL" clId="{A1BE3651-09A3-4EB9-B1EB-803BF1F375D1}" dt="2024-08-19T23:09:19.763" v="1375" actId="47"/>
          <pc:sldLayoutMkLst>
            <pc:docMk/>
            <pc:sldMasterMk cId="551620517" sldId="2147483823"/>
            <pc:sldLayoutMk cId="3767576023" sldId="2147483830"/>
          </pc:sldLayoutMkLst>
        </pc:sldLayoutChg>
        <pc:sldLayoutChg chg="del">
          <pc:chgData name="Katz, Flora (NIH/FIC) [E]" userId="0fe27204-6387-4ef2-9385-ec8995b57b71" providerId="ADAL" clId="{A1BE3651-09A3-4EB9-B1EB-803BF1F375D1}" dt="2024-08-19T23:09:19.763" v="1375" actId="47"/>
          <pc:sldLayoutMkLst>
            <pc:docMk/>
            <pc:sldMasterMk cId="551620517" sldId="2147483823"/>
            <pc:sldLayoutMk cId="2742161774" sldId="2147483831"/>
          </pc:sldLayoutMkLst>
        </pc:sldLayoutChg>
        <pc:sldLayoutChg chg="del">
          <pc:chgData name="Katz, Flora (NIH/FIC) [E]" userId="0fe27204-6387-4ef2-9385-ec8995b57b71" providerId="ADAL" clId="{A1BE3651-09A3-4EB9-B1EB-803BF1F375D1}" dt="2024-08-19T23:09:19.763" v="1375" actId="47"/>
          <pc:sldLayoutMkLst>
            <pc:docMk/>
            <pc:sldMasterMk cId="551620517" sldId="2147483823"/>
            <pc:sldLayoutMk cId="2432082100" sldId="2147483832"/>
          </pc:sldLayoutMkLst>
        </pc:sldLayoutChg>
        <pc:sldLayoutChg chg="del">
          <pc:chgData name="Katz, Flora (NIH/FIC) [E]" userId="0fe27204-6387-4ef2-9385-ec8995b57b71" providerId="ADAL" clId="{A1BE3651-09A3-4EB9-B1EB-803BF1F375D1}" dt="2024-08-19T23:09:19.763" v="1375" actId="47"/>
          <pc:sldLayoutMkLst>
            <pc:docMk/>
            <pc:sldMasterMk cId="551620517" sldId="2147483823"/>
            <pc:sldLayoutMk cId="2328050159" sldId="2147483833"/>
          </pc:sldLayoutMkLst>
        </pc:sldLayoutChg>
        <pc:sldLayoutChg chg="del">
          <pc:chgData name="Katz, Flora (NIH/FIC) [E]" userId="0fe27204-6387-4ef2-9385-ec8995b57b71" providerId="ADAL" clId="{A1BE3651-09A3-4EB9-B1EB-803BF1F375D1}" dt="2024-08-19T23:09:19.763" v="1375" actId="47"/>
          <pc:sldLayoutMkLst>
            <pc:docMk/>
            <pc:sldMasterMk cId="551620517" sldId="2147483823"/>
            <pc:sldLayoutMk cId="1681080949" sldId="2147483834"/>
          </pc:sldLayoutMkLst>
        </pc:sldLayoutChg>
      </pc:sldMasterChg>
      <pc:sldMasterChg chg="del delSldLayout">
        <pc:chgData name="Katz, Flora (NIH/FIC) [E]" userId="0fe27204-6387-4ef2-9385-ec8995b57b71" providerId="ADAL" clId="{A1BE3651-09A3-4EB9-B1EB-803BF1F375D1}" dt="2024-08-19T17:43:43.478" v="77"/>
        <pc:sldMasterMkLst>
          <pc:docMk/>
          <pc:sldMasterMk cId="643532681" sldId="2147483859"/>
        </pc:sldMasterMkLst>
        <pc:sldLayoutChg chg="del">
          <pc:chgData name="Katz, Flora (NIH/FIC) [E]" userId="0fe27204-6387-4ef2-9385-ec8995b57b71" providerId="ADAL" clId="{A1BE3651-09A3-4EB9-B1EB-803BF1F375D1}" dt="2024-08-19T17:43:43.478" v="77"/>
          <pc:sldLayoutMkLst>
            <pc:docMk/>
            <pc:sldMasterMk cId="643532681" sldId="2147483859"/>
            <pc:sldLayoutMk cId="1808678293" sldId="2147483860"/>
          </pc:sldLayoutMkLst>
        </pc:sldLayoutChg>
        <pc:sldLayoutChg chg="del">
          <pc:chgData name="Katz, Flora (NIH/FIC) [E]" userId="0fe27204-6387-4ef2-9385-ec8995b57b71" providerId="ADAL" clId="{A1BE3651-09A3-4EB9-B1EB-803BF1F375D1}" dt="2024-08-19T17:43:43.478" v="77"/>
          <pc:sldLayoutMkLst>
            <pc:docMk/>
            <pc:sldMasterMk cId="643532681" sldId="2147483859"/>
            <pc:sldLayoutMk cId="3367993351" sldId="2147483861"/>
          </pc:sldLayoutMkLst>
        </pc:sldLayoutChg>
        <pc:sldLayoutChg chg="del">
          <pc:chgData name="Katz, Flora (NIH/FIC) [E]" userId="0fe27204-6387-4ef2-9385-ec8995b57b71" providerId="ADAL" clId="{A1BE3651-09A3-4EB9-B1EB-803BF1F375D1}" dt="2024-08-19T17:43:43.478" v="77"/>
          <pc:sldLayoutMkLst>
            <pc:docMk/>
            <pc:sldMasterMk cId="643532681" sldId="2147483859"/>
            <pc:sldLayoutMk cId="3923968197" sldId="2147483862"/>
          </pc:sldLayoutMkLst>
        </pc:sldLayoutChg>
        <pc:sldLayoutChg chg="del">
          <pc:chgData name="Katz, Flora (NIH/FIC) [E]" userId="0fe27204-6387-4ef2-9385-ec8995b57b71" providerId="ADAL" clId="{A1BE3651-09A3-4EB9-B1EB-803BF1F375D1}" dt="2024-08-19T17:43:43.478" v="77"/>
          <pc:sldLayoutMkLst>
            <pc:docMk/>
            <pc:sldMasterMk cId="643532681" sldId="2147483859"/>
            <pc:sldLayoutMk cId="798448069" sldId="2147483863"/>
          </pc:sldLayoutMkLst>
        </pc:sldLayoutChg>
        <pc:sldLayoutChg chg="del">
          <pc:chgData name="Katz, Flora (NIH/FIC) [E]" userId="0fe27204-6387-4ef2-9385-ec8995b57b71" providerId="ADAL" clId="{A1BE3651-09A3-4EB9-B1EB-803BF1F375D1}" dt="2024-08-19T17:43:43.478" v="77"/>
          <pc:sldLayoutMkLst>
            <pc:docMk/>
            <pc:sldMasterMk cId="643532681" sldId="2147483859"/>
            <pc:sldLayoutMk cId="3138674865" sldId="2147483864"/>
          </pc:sldLayoutMkLst>
        </pc:sldLayoutChg>
        <pc:sldLayoutChg chg="del">
          <pc:chgData name="Katz, Flora (NIH/FIC) [E]" userId="0fe27204-6387-4ef2-9385-ec8995b57b71" providerId="ADAL" clId="{A1BE3651-09A3-4EB9-B1EB-803BF1F375D1}" dt="2024-08-19T17:43:43.478" v="77"/>
          <pc:sldLayoutMkLst>
            <pc:docMk/>
            <pc:sldMasterMk cId="643532681" sldId="2147483859"/>
            <pc:sldLayoutMk cId="133271745" sldId="2147483865"/>
          </pc:sldLayoutMkLst>
        </pc:sldLayoutChg>
        <pc:sldLayoutChg chg="del">
          <pc:chgData name="Katz, Flora (NIH/FIC) [E]" userId="0fe27204-6387-4ef2-9385-ec8995b57b71" providerId="ADAL" clId="{A1BE3651-09A3-4EB9-B1EB-803BF1F375D1}" dt="2024-08-19T17:43:43.478" v="77"/>
          <pc:sldLayoutMkLst>
            <pc:docMk/>
            <pc:sldMasterMk cId="643532681" sldId="2147483859"/>
            <pc:sldLayoutMk cId="347751659" sldId="2147483866"/>
          </pc:sldLayoutMkLst>
        </pc:sldLayoutChg>
        <pc:sldLayoutChg chg="del">
          <pc:chgData name="Katz, Flora (NIH/FIC) [E]" userId="0fe27204-6387-4ef2-9385-ec8995b57b71" providerId="ADAL" clId="{A1BE3651-09A3-4EB9-B1EB-803BF1F375D1}" dt="2024-08-19T17:43:43.478" v="77"/>
          <pc:sldLayoutMkLst>
            <pc:docMk/>
            <pc:sldMasterMk cId="643532681" sldId="2147483859"/>
            <pc:sldLayoutMk cId="3613822874" sldId="2147483867"/>
          </pc:sldLayoutMkLst>
        </pc:sldLayoutChg>
        <pc:sldLayoutChg chg="del">
          <pc:chgData name="Katz, Flora (NIH/FIC) [E]" userId="0fe27204-6387-4ef2-9385-ec8995b57b71" providerId="ADAL" clId="{A1BE3651-09A3-4EB9-B1EB-803BF1F375D1}" dt="2024-08-19T17:43:43.478" v="77"/>
          <pc:sldLayoutMkLst>
            <pc:docMk/>
            <pc:sldMasterMk cId="643532681" sldId="2147483859"/>
            <pc:sldLayoutMk cId="1336794647" sldId="2147483868"/>
          </pc:sldLayoutMkLst>
        </pc:sldLayoutChg>
        <pc:sldLayoutChg chg="del">
          <pc:chgData name="Katz, Flora (NIH/FIC) [E]" userId="0fe27204-6387-4ef2-9385-ec8995b57b71" providerId="ADAL" clId="{A1BE3651-09A3-4EB9-B1EB-803BF1F375D1}" dt="2024-08-19T17:43:43.478" v="77"/>
          <pc:sldLayoutMkLst>
            <pc:docMk/>
            <pc:sldMasterMk cId="643532681" sldId="2147483859"/>
            <pc:sldLayoutMk cId="1525893048" sldId="2147483869"/>
          </pc:sldLayoutMkLst>
        </pc:sldLayoutChg>
        <pc:sldLayoutChg chg="del">
          <pc:chgData name="Katz, Flora (NIH/FIC) [E]" userId="0fe27204-6387-4ef2-9385-ec8995b57b71" providerId="ADAL" clId="{A1BE3651-09A3-4EB9-B1EB-803BF1F375D1}" dt="2024-08-19T17:43:43.478" v="77"/>
          <pc:sldLayoutMkLst>
            <pc:docMk/>
            <pc:sldMasterMk cId="643532681" sldId="2147483859"/>
            <pc:sldLayoutMk cId="909599477" sldId="2147483870"/>
          </pc:sldLayoutMkLst>
        </pc:sldLayoutChg>
        <pc:sldLayoutChg chg="del">
          <pc:chgData name="Katz, Flora (NIH/FIC) [E]" userId="0fe27204-6387-4ef2-9385-ec8995b57b71" providerId="ADAL" clId="{A1BE3651-09A3-4EB9-B1EB-803BF1F375D1}" dt="2024-08-19T17:43:43.478" v="77"/>
          <pc:sldLayoutMkLst>
            <pc:docMk/>
            <pc:sldMasterMk cId="643532681" sldId="2147483859"/>
            <pc:sldLayoutMk cId="2845633775" sldId="2147483871"/>
          </pc:sldLayoutMkLst>
        </pc:sldLayoutChg>
      </pc:sldMasterChg>
      <pc:sldMasterChg chg="delSldLayout">
        <pc:chgData name="Katz, Flora (NIH/FIC) [E]" userId="0fe27204-6387-4ef2-9385-ec8995b57b71" providerId="ADAL" clId="{A1BE3651-09A3-4EB9-B1EB-803BF1F375D1}" dt="2024-08-19T18:12:30.222" v="780" actId="47"/>
        <pc:sldMasterMkLst>
          <pc:docMk/>
          <pc:sldMasterMk cId="2413956169" sldId="2147483884"/>
        </pc:sldMasterMkLst>
        <pc:sldLayoutChg chg="del">
          <pc:chgData name="Katz, Flora (NIH/FIC) [E]" userId="0fe27204-6387-4ef2-9385-ec8995b57b71" providerId="ADAL" clId="{A1BE3651-09A3-4EB9-B1EB-803BF1F375D1}" dt="2024-08-19T18:12:30.222" v="780" actId="47"/>
          <pc:sldLayoutMkLst>
            <pc:docMk/>
            <pc:sldMasterMk cId="2413956169" sldId="2147483884"/>
            <pc:sldLayoutMk cId="284878432" sldId="2147483893"/>
          </pc:sldLayoutMkLst>
        </pc:sldLayoutChg>
      </pc:sldMasterChg>
      <pc:sldMasterChg chg="delSldLayout">
        <pc:chgData name="Katz, Flora (NIH/FIC) [E]" userId="0fe27204-6387-4ef2-9385-ec8995b57b71" providerId="ADAL" clId="{A1BE3651-09A3-4EB9-B1EB-803BF1F375D1}" dt="2024-08-19T18:12:19.072" v="776" actId="47"/>
        <pc:sldMasterMkLst>
          <pc:docMk/>
          <pc:sldMasterMk cId="506826533" sldId="2147483895"/>
        </pc:sldMasterMkLst>
        <pc:sldLayoutChg chg="del">
          <pc:chgData name="Katz, Flora (NIH/FIC) [E]" userId="0fe27204-6387-4ef2-9385-ec8995b57b71" providerId="ADAL" clId="{A1BE3651-09A3-4EB9-B1EB-803BF1F375D1}" dt="2024-08-19T18:12:19.072" v="776" actId="47"/>
          <pc:sldLayoutMkLst>
            <pc:docMk/>
            <pc:sldMasterMk cId="506826533" sldId="2147483895"/>
            <pc:sldLayoutMk cId="3766809147" sldId="2147483904"/>
          </pc:sldLayoutMkLst>
        </pc:sldLayoutChg>
      </pc:sldMasterChg>
      <pc:sldMasterChg chg="del delSldLayout">
        <pc:chgData name="Katz, Flora (NIH/FIC) [E]" userId="0fe27204-6387-4ef2-9385-ec8995b57b71" providerId="ADAL" clId="{A1BE3651-09A3-4EB9-B1EB-803BF1F375D1}" dt="2024-08-19T17:43:43.478" v="78"/>
        <pc:sldMasterMkLst>
          <pc:docMk/>
          <pc:sldMasterMk cId="1932577346" sldId="2147483905"/>
        </pc:sldMasterMkLst>
        <pc:sldLayoutChg chg="del">
          <pc:chgData name="Katz, Flora (NIH/FIC) [E]" userId="0fe27204-6387-4ef2-9385-ec8995b57b71" providerId="ADAL" clId="{A1BE3651-09A3-4EB9-B1EB-803BF1F375D1}" dt="2024-08-19T17:43:43.478" v="78"/>
          <pc:sldLayoutMkLst>
            <pc:docMk/>
            <pc:sldMasterMk cId="1932577346" sldId="2147483905"/>
            <pc:sldLayoutMk cId="2574733394" sldId="2147483906"/>
          </pc:sldLayoutMkLst>
        </pc:sldLayoutChg>
        <pc:sldLayoutChg chg="del">
          <pc:chgData name="Katz, Flora (NIH/FIC) [E]" userId="0fe27204-6387-4ef2-9385-ec8995b57b71" providerId="ADAL" clId="{A1BE3651-09A3-4EB9-B1EB-803BF1F375D1}" dt="2024-08-19T17:43:43.478" v="78"/>
          <pc:sldLayoutMkLst>
            <pc:docMk/>
            <pc:sldMasterMk cId="1932577346" sldId="2147483905"/>
            <pc:sldLayoutMk cId="2641147120" sldId="2147483907"/>
          </pc:sldLayoutMkLst>
        </pc:sldLayoutChg>
        <pc:sldLayoutChg chg="del">
          <pc:chgData name="Katz, Flora (NIH/FIC) [E]" userId="0fe27204-6387-4ef2-9385-ec8995b57b71" providerId="ADAL" clId="{A1BE3651-09A3-4EB9-B1EB-803BF1F375D1}" dt="2024-08-19T17:43:43.478" v="78"/>
          <pc:sldLayoutMkLst>
            <pc:docMk/>
            <pc:sldMasterMk cId="1932577346" sldId="2147483905"/>
            <pc:sldLayoutMk cId="853754272" sldId="2147483908"/>
          </pc:sldLayoutMkLst>
        </pc:sldLayoutChg>
        <pc:sldLayoutChg chg="del">
          <pc:chgData name="Katz, Flora (NIH/FIC) [E]" userId="0fe27204-6387-4ef2-9385-ec8995b57b71" providerId="ADAL" clId="{A1BE3651-09A3-4EB9-B1EB-803BF1F375D1}" dt="2024-08-19T17:43:43.478" v="78"/>
          <pc:sldLayoutMkLst>
            <pc:docMk/>
            <pc:sldMasterMk cId="1932577346" sldId="2147483905"/>
            <pc:sldLayoutMk cId="1544521113" sldId="2147483909"/>
          </pc:sldLayoutMkLst>
        </pc:sldLayoutChg>
        <pc:sldLayoutChg chg="del">
          <pc:chgData name="Katz, Flora (NIH/FIC) [E]" userId="0fe27204-6387-4ef2-9385-ec8995b57b71" providerId="ADAL" clId="{A1BE3651-09A3-4EB9-B1EB-803BF1F375D1}" dt="2024-08-19T17:43:43.478" v="78"/>
          <pc:sldLayoutMkLst>
            <pc:docMk/>
            <pc:sldMasterMk cId="1932577346" sldId="2147483905"/>
            <pc:sldLayoutMk cId="1604486573" sldId="2147483910"/>
          </pc:sldLayoutMkLst>
        </pc:sldLayoutChg>
        <pc:sldLayoutChg chg="del">
          <pc:chgData name="Katz, Flora (NIH/FIC) [E]" userId="0fe27204-6387-4ef2-9385-ec8995b57b71" providerId="ADAL" clId="{A1BE3651-09A3-4EB9-B1EB-803BF1F375D1}" dt="2024-08-19T17:43:43.478" v="78"/>
          <pc:sldLayoutMkLst>
            <pc:docMk/>
            <pc:sldMasterMk cId="1932577346" sldId="2147483905"/>
            <pc:sldLayoutMk cId="1258979096" sldId="2147483911"/>
          </pc:sldLayoutMkLst>
        </pc:sldLayoutChg>
        <pc:sldLayoutChg chg="del">
          <pc:chgData name="Katz, Flora (NIH/FIC) [E]" userId="0fe27204-6387-4ef2-9385-ec8995b57b71" providerId="ADAL" clId="{A1BE3651-09A3-4EB9-B1EB-803BF1F375D1}" dt="2024-08-19T17:43:43.478" v="78"/>
          <pc:sldLayoutMkLst>
            <pc:docMk/>
            <pc:sldMasterMk cId="1932577346" sldId="2147483905"/>
            <pc:sldLayoutMk cId="3702337341" sldId="2147483912"/>
          </pc:sldLayoutMkLst>
        </pc:sldLayoutChg>
        <pc:sldLayoutChg chg="del">
          <pc:chgData name="Katz, Flora (NIH/FIC) [E]" userId="0fe27204-6387-4ef2-9385-ec8995b57b71" providerId="ADAL" clId="{A1BE3651-09A3-4EB9-B1EB-803BF1F375D1}" dt="2024-08-19T17:43:43.478" v="78"/>
          <pc:sldLayoutMkLst>
            <pc:docMk/>
            <pc:sldMasterMk cId="1932577346" sldId="2147483905"/>
            <pc:sldLayoutMk cId="3048969594" sldId="2147483913"/>
          </pc:sldLayoutMkLst>
        </pc:sldLayoutChg>
        <pc:sldLayoutChg chg="del">
          <pc:chgData name="Katz, Flora (NIH/FIC) [E]" userId="0fe27204-6387-4ef2-9385-ec8995b57b71" providerId="ADAL" clId="{A1BE3651-09A3-4EB9-B1EB-803BF1F375D1}" dt="2024-08-19T17:43:43.478" v="78"/>
          <pc:sldLayoutMkLst>
            <pc:docMk/>
            <pc:sldMasterMk cId="1932577346" sldId="2147483905"/>
            <pc:sldLayoutMk cId="3415070998" sldId="2147483915"/>
          </pc:sldLayoutMkLst>
        </pc:sldLayoutChg>
      </pc:sldMasterChg>
      <pc:sldMasterChg chg="del delSldLayout">
        <pc:chgData name="Katz, Flora (NIH/FIC) [E]" userId="0fe27204-6387-4ef2-9385-ec8995b57b71" providerId="ADAL" clId="{A1BE3651-09A3-4EB9-B1EB-803BF1F375D1}" dt="2024-08-19T17:49:24.302" v="289" actId="2696"/>
        <pc:sldMasterMkLst>
          <pc:docMk/>
          <pc:sldMasterMk cId="3494564681" sldId="2147483939"/>
        </pc:sldMasterMkLst>
        <pc:sldLayoutChg chg="del">
          <pc:chgData name="Katz, Flora (NIH/FIC) [E]" userId="0fe27204-6387-4ef2-9385-ec8995b57b71" providerId="ADAL" clId="{A1BE3651-09A3-4EB9-B1EB-803BF1F375D1}" dt="2024-08-19T17:49:24.302" v="289" actId="2696"/>
          <pc:sldLayoutMkLst>
            <pc:docMk/>
            <pc:sldMasterMk cId="3494564681" sldId="2147483939"/>
            <pc:sldLayoutMk cId="2812406674" sldId="2147483940"/>
          </pc:sldLayoutMkLst>
        </pc:sldLayoutChg>
        <pc:sldLayoutChg chg="del">
          <pc:chgData name="Katz, Flora (NIH/FIC) [E]" userId="0fe27204-6387-4ef2-9385-ec8995b57b71" providerId="ADAL" clId="{A1BE3651-09A3-4EB9-B1EB-803BF1F375D1}" dt="2024-08-19T17:49:24.302" v="289" actId="2696"/>
          <pc:sldLayoutMkLst>
            <pc:docMk/>
            <pc:sldMasterMk cId="3494564681" sldId="2147483939"/>
            <pc:sldLayoutMk cId="623641480" sldId="2147483941"/>
          </pc:sldLayoutMkLst>
        </pc:sldLayoutChg>
        <pc:sldLayoutChg chg="del">
          <pc:chgData name="Katz, Flora (NIH/FIC) [E]" userId="0fe27204-6387-4ef2-9385-ec8995b57b71" providerId="ADAL" clId="{A1BE3651-09A3-4EB9-B1EB-803BF1F375D1}" dt="2024-08-19T17:49:24.302" v="289" actId="2696"/>
          <pc:sldLayoutMkLst>
            <pc:docMk/>
            <pc:sldMasterMk cId="3494564681" sldId="2147483939"/>
            <pc:sldLayoutMk cId="2486634859" sldId="2147483942"/>
          </pc:sldLayoutMkLst>
        </pc:sldLayoutChg>
        <pc:sldLayoutChg chg="del">
          <pc:chgData name="Katz, Flora (NIH/FIC) [E]" userId="0fe27204-6387-4ef2-9385-ec8995b57b71" providerId="ADAL" clId="{A1BE3651-09A3-4EB9-B1EB-803BF1F375D1}" dt="2024-08-19T17:49:24.302" v="289" actId="2696"/>
          <pc:sldLayoutMkLst>
            <pc:docMk/>
            <pc:sldMasterMk cId="3494564681" sldId="2147483939"/>
            <pc:sldLayoutMk cId="1830461299" sldId="2147483943"/>
          </pc:sldLayoutMkLst>
        </pc:sldLayoutChg>
        <pc:sldLayoutChg chg="del">
          <pc:chgData name="Katz, Flora (NIH/FIC) [E]" userId="0fe27204-6387-4ef2-9385-ec8995b57b71" providerId="ADAL" clId="{A1BE3651-09A3-4EB9-B1EB-803BF1F375D1}" dt="2024-08-19T17:49:24.302" v="289" actId="2696"/>
          <pc:sldLayoutMkLst>
            <pc:docMk/>
            <pc:sldMasterMk cId="3494564681" sldId="2147483939"/>
            <pc:sldLayoutMk cId="916864083" sldId="2147483944"/>
          </pc:sldLayoutMkLst>
        </pc:sldLayoutChg>
        <pc:sldLayoutChg chg="del">
          <pc:chgData name="Katz, Flora (NIH/FIC) [E]" userId="0fe27204-6387-4ef2-9385-ec8995b57b71" providerId="ADAL" clId="{A1BE3651-09A3-4EB9-B1EB-803BF1F375D1}" dt="2024-08-19T17:49:24.302" v="289" actId="2696"/>
          <pc:sldLayoutMkLst>
            <pc:docMk/>
            <pc:sldMasterMk cId="3494564681" sldId="2147483939"/>
            <pc:sldLayoutMk cId="2255140408" sldId="2147483945"/>
          </pc:sldLayoutMkLst>
        </pc:sldLayoutChg>
        <pc:sldLayoutChg chg="del">
          <pc:chgData name="Katz, Flora (NIH/FIC) [E]" userId="0fe27204-6387-4ef2-9385-ec8995b57b71" providerId="ADAL" clId="{A1BE3651-09A3-4EB9-B1EB-803BF1F375D1}" dt="2024-08-19T17:49:24.302" v="289" actId="2696"/>
          <pc:sldLayoutMkLst>
            <pc:docMk/>
            <pc:sldMasterMk cId="3494564681" sldId="2147483939"/>
            <pc:sldLayoutMk cId="3916635636" sldId="2147483946"/>
          </pc:sldLayoutMkLst>
        </pc:sldLayoutChg>
        <pc:sldLayoutChg chg="del">
          <pc:chgData name="Katz, Flora (NIH/FIC) [E]" userId="0fe27204-6387-4ef2-9385-ec8995b57b71" providerId="ADAL" clId="{A1BE3651-09A3-4EB9-B1EB-803BF1F375D1}" dt="2024-08-19T17:49:24.302" v="289" actId="2696"/>
          <pc:sldLayoutMkLst>
            <pc:docMk/>
            <pc:sldMasterMk cId="3494564681" sldId="2147483939"/>
            <pc:sldLayoutMk cId="2196259786" sldId="2147483947"/>
          </pc:sldLayoutMkLst>
        </pc:sldLayoutChg>
        <pc:sldLayoutChg chg="del">
          <pc:chgData name="Katz, Flora (NIH/FIC) [E]" userId="0fe27204-6387-4ef2-9385-ec8995b57b71" providerId="ADAL" clId="{A1BE3651-09A3-4EB9-B1EB-803BF1F375D1}" dt="2024-08-19T17:49:24.302" v="289" actId="2696"/>
          <pc:sldLayoutMkLst>
            <pc:docMk/>
            <pc:sldMasterMk cId="3494564681" sldId="2147483939"/>
            <pc:sldLayoutMk cId="3821145422" sldId="2147483948"/>
          </pc:sldLayoutMkLst>
        </pc:sldLayoutChg>
        <pc:sldLayoutChg chg="del">
          <pc:chgData name="Katz, Flora (NIH/FIC) [E]" userId="0fe27204-6387-4ef2-9385-ec8995b57b71" providerId="ADAL" clId="{A1BE3651-09A3-4EB9-B1EB-803BF1F375D1}" dt="2024-08-19T17:49:24.302" v="289" actId="2696"/>
          <pc:sldLayoutMkLst>
            <pc:docMk/>
            <pc:sldMasterMk cId="3494564681" sldId="2147483939"/>
            <pc:sldLayoutMk cId="4153588522" sldId="2147483949"/>
          </pc:sldLayoutMkLst>
        </pc:sldLayoutChg>
        <pc:sldLayoutChg chg="del">
          <pc:chgData name="Katz, Flora (NIH/FIC) [E]" userId="0fe27204-6387-4ef2-9385-ec8995b57b71" providerId="ADAL" clId="{A1BE3651-09A3-4EB9-B1EB-803BF1F375D1}" dt="2024-08-19T17:49:24.302" v="289" actId="2696"/>
          <pc:sldLayoutMkLst>
            <pc:docMk/>
            <pc:sldMasterMk cId="3494564681" sldId="2147483939"/>
            <pc:sldLayoutMk cId="4055315304" sldId="2147483950"/>
          </pc:sldLayoutMkLst>
        </pc:sldLayoutChg>
        <pc:sldLayoutChg chg="del">
          <pc:chgData name="Katz, Flora (NIH/FIC) [E]" userId="0fe27204-6387-4ef2-9385-ec8995b57b71" providerId="ADAL" clId="{A1BE3651-09A3-4EB9-B1EB-803BF1F375D1}" dt="2024-08-19T17:49:24.302" v="289" actId="2696"/>
          <pc:sldLayoutMkLst>
            <pc:docMk/>
            <pc:sldMasterMk cId="3494564681" sldId="2147483939"/>
            <pc:sldLayoutMk cId="6289468" sldId="2147483951"/>
          </pc:sldLayoutMkLst>
        </pc:sldLayoutChg>
        <pc:sldLayoutChg chg="del">
          <pc:chgData name="Katz, Flora (NIH/FIC) [E]" userId="0fe27204-6387-4ef2-9385-ec8995b57b71" providerId="ADAL" clId="{A1BE3651-09A3-4EB9-B1EB-803BF1F375D1}" dt="2024-08-19T17:49:24.302" v="289" actId="2696"/>
          <pc:sldLayoutMkLst>
            <pc:docMk/>
            <pc:sldMasterMk cId="3494564681" sldId="2147483939"/>
            <pc:sldLayoutMk cId="2474366140" sldId="2147483952"/>
          </pc:sldLayoutMkLst>
        </pc:sldLayoutChg>
        <pc:sldLayoutChg chg="del">
          <pc:chgData name="Katz, Flora (NIH/FIC) [E]" userId="0fe27204-6387-4ef2-9385-ec8995b57b71" providerId="ADAL" clId="{A1BE3651-09A3-4EB9-B1EB-803BF1F375D1}" dt="2024-08-19T17:49:24.302" v="289" actId="2696"/>
          <pc:sldLayoutMkLst>
            <pc:docMk/>
            <pc:sldMasterMk cId="3494564681" sldId="2147483939"/>
            <pc:sldLayoutMk cId="1834186859" sldId="2147483953"/>
          </pc:sldLayoutMkLst>
        </pc:sldLayoutChg>
      </pc:sldMasterChg>
      <pc:sldMasterChg chg="del delSldLayout">
        <pc:chgData name="Katz, Flora (NIH/FIC) [E]" userId="0fe27204-6387-4ef2-9385-ec8995b57b71" providerId="ADAL" clId="{A1BE3651-09A3-4EB9-B1EB-803BF1F375D1}" dt="2024-08-19T18:12:35.979" v="782" actId="47"/>
        <pc:sldMasterMkLst>
          <pc:docMk/>
          <pc:sldMasterMk cId="2767630048" sldId="2147483954"/>
        </pc:sldMasterMkLst>
        <pc:sldLayoutChg chg="del">
          <pc:chgData name="Katz, Flora (NIH/FIC) [E]" userId="0fe27204-6387-4ef2-9385-ec8995b57b71" providerId="ADAL" clId="{A1BE3651-09A3-4EB9-B1EB-803BF1F375D1}" dt="2024-08-19T18:12:35.979" v="782" actId="47"/>
          <pc:sldLayoutMkLst>
            <pc:docMk/>
            <pc:sldMasterMk cId="2767630048" sldId="2147483954"/>
            <pc:sldLayoutMk cId="2720812424" sldId="2147483955"/>
          </pc:sldLayoutMkLst>
        </pc:sldLayoutChg>
        <pc:sldLayoutChg chg="del">
          <pc:chgData name="Katz, Flora (NIH/FIC) [E]" userId="0fe27204-6387-4ef2-9385-ec8995b57b71" providerId="ADAL" clId="{A1BE3651-09A3-4EB9-B1EB-803BF1F375D1}" dt="2024-08-19T18:12:35.979" v="782" actId="47"/>
          <pc:sldLayoutMkLst>
            <pc:docMk/>
            <pc:sldMasterMk cId="2767630048" sldId="2147483954"/>
            <pc:sldLayoutMk cId="3638621690" sldId="2147483956"/>
          </pc:sldLayoutMkLst>
        </pc:sldLayoutChg>
        <pc:sldLayoutChg chg="del">
          <pc:chgData name="Katz, Flora (NIH/FIC) [E]" userId="0fe27204-6387-4ef2-9385-ec8995b57b71" providerId="ADAL" clId="{A1BE3651-09A3-4EB9-B1EB-803BF1F375D1}" dt="2024-08-19T18:12:35.979" v="782" actId="47"/>
          <pc:sldLayoutMkLst>
            <pc:docMk/>
            <pc:sldMasterMk cId="2767630048" sldId="2147483954"/>
            <pc:sldLayoutMk cId="465214953" sldId="2147483957"/>
          </pc:sldLayoutMkLst>
        </pc:sldLayoutChg>
        <pc:sldLayoutChg chg="del">
          <pc:chgData name="Katz, Flora (NIH/FIC) [E]" userId="0fe27204-6387-4ef2-9385-ec8995b57b71" providerId="ADAL" clId="{A1BE3651-09A3-4EB9-B1EB-803BF1F375D1}" dt="2024-08-19T18:12:35.979" v="782" actId="47"/>
          <pc:sldLayoutMkLst>
            <pc:docMk/>
            <pc:sldMasterMk cId="2767630048" sldId="2147483954"/>
            <pc:sldLayoutMk cId="1209870509" sldId="2147483958"/>
          </pc:sldLayoutMkLst>
        </pc:sldLayoutChg>
      </pc:sldMasterChg>
      <pc:sldMasterChg chg="del delSldLayout">
        <pc:chgData name="Katz, Flora (NIH/FIC) [E]" userId="0fe27204-6387-4ef2-9385-ec8995b57b71" providerId="ADAL" clId="{A1BE3651-09A3-4EB9-B1EB-803BF1F375D1}" dt="2024-08-19T18:35:49.723" v="948" actId="47"/>
        <pc:sldMasterMkLst>
          <pc:docMk/>
          <pc:sldMasterMk cId="1027646171" sldId="2147483970"/>
        </pc:sldMasterMkLst>
        <pc:sldLayoutChg chg="del">
          <pc:chgData name="Katz, Flora (NIH/FIC) [E]" userId="0fe27204-6387-4ef2-9385-ec8995b57b71" providerId="ADAL" clId="{A1BE3651-09A3-4EB9-B1EB-803BF1F375D1}" dt="2024-08-19T18:35:49.723" v="948" actId="47"/>
          <pc:sldLayoutMkLst>
            <pc:docMk/>
            <pc:sldMasterMk cId="1027646171" sldId="2147483970"/>
            <pc:sldLayoutMk cId="2625888080" sldId="2147483971"/>
          </pc:sldLayoutMkLst>
        </pc:sldLayoutChg>
        <pc:sldLayoutChg chg="del">
          <pc:chgData name="Katz, Flora (NIH/FIC) [E]" userId="0fe27204-6387-4ef2-9385-ec8995b57b71" providerId="ADAL" clId="{A1BE3651-09A3-4EB9-B1EB-803BF1F375D1}" dt="2024-08-19T18:35:49.723" v="948" actId="47"/>
          <pc:sldLayoutMkLst>
            <pc:docMk/>
            <pc:sldMasterMk cId="1027646171" sldId="2147483970"/>
            <pc:sldLayoutMk cId="197797151" sldId="2147483972"/>
          </pc:sldLayoutMkLst>
        </pc:sldLayoutChg>
        <pc:sldLayoutChg chg="del">
          <pc:chgData name="Katz, Flora (NIH/FIC) [E]" userId="0fe27204-6387-4ef2-9385-ec8995b57b71" providerId="ADAL" clId="{A1BE3651-09A3-4EB9-B1EB-803BF1F375D1}" dt="2024-08-19T18:35:49.723" v="948" actId="47"/>
          <pc:sldLayoutMkLst>
            <pc:docMk/>
            <pc:sldMasterMk cId="1027646171" sldId="2147483970"/>
            <pc:sldLayoutMk cId="1745045845" sldId="2147483973"/>
          </pc:sldLayoutMkLst>
        </pc:sldLayoutChg>
        <pc:sldLayoutChg chg="del">
          <pc:chgData name="Katz, Flora (NIH/FIC) [E]" userId="0fe27204-6387-4ef2-9385-ec8995b57b71" providerId="ADAL" clId="{A1BE3651-09A3-4EB9-B1EB-803BF1F375D1}" dt="2024-08-19T18:35:49.723" v="948" actId="47"/>
          <pc:sldLayoutMkLst>
            <pc:docMk/>
            <pc:sldMasterMk cId="1027646171" sldId="2147483970"/>
            <pc:sldLayoutMk cId="2063234591" sldId="2147483974"/>
          </pc:sldLayoutMkLst>
        </pc:sldLayoutChg>
        <pc:sldLayoutChg chg="del">
          <pc:chgData name="Katz, Flora (NIH/FIC) [E]" userId="0fe27204-6387-4ef2-9385-ec8995b57b71" providerId="ADAL" clId="{A1BE3651-09A3-4EB9-B1EB-803BF1F375D1}" dt="2024-08-19T18:35:49.723" v="948" actId="47"/>
          <pc:sldLayoutMkLst>
            <pc:docMk/>
            <pc:sldMasterMk cId="1027646171" sldId="2147483970"/>
            <pc:sldLayoutMk cId="382663299" sldId="2147483975"/>
          </pc:sldLayoutMkLst>
        </pc:sldLayoutChg>
        <pc:sldLayoutChg chg="del">
          <pc:chgData name="Katz, Flora (NIH/FIC) [E]" userId="0fe27204-6387-4ef2-9385-ec8995b57b71" providerId="ADAL" clId="{A1BE3651-09A3-4EB9-B1EB-803BF1F375D1}" dt="2024-08-19T18:35:49.723" v="948" actId="47"/>
          <pc:sldLayoutMkLst>
            <pc:docMk/>
            <pc:sldMasterMk cId="1027646171" sldId="2147483970"/>
            <pc:sldLayoutMk cId="3710504108" sldId="2147483976"/>
          </pc:sldLayoutMkLst>
        </pc:sldLayoutChg>
        <pc:sldLayoutChg chg="del">
          <pc:chgData name="Katz, Flora (NIH/FIC) [E]" userId="0fe27204-6387-4ef2-9385-ec8995b57b71" providerId="ADAL" clId="{A1BE3651-09A3-4EB9-B1EB-803BF1F375D1}" dt="2024-08-19T18:35:49.723" v="948" actId="47"/>
          <pc:sldLayoutMkLst>
            <pc:docMk/>
            <pc:sldMasterMk cId="1027646171" sldId="2147483970"/>
            <pc:sldLayoutMk cId="1140209833" sldId="2147483977"/>
          </pc:sldLayoutMkLst>
        </pc:sldLayoutChg>
        <pc:sldLayoutChg chg="del">
          <pc:chgData name="Katz, Flora (NIH/FIC) [E]" userId="0fe27204-6387-4ef2-9385-ec8995b57b71" providerId="ADAL" clId="{A1BE3651-09A3-4EB9-B1EB-803BF1F375D1}" dt="2024-08-19T18:35:49.723" v="948" actId="47"/>
          <pc:sldLayoutMkLst>
            <pc:docMk/>
            <pc:sldMasterMk cId="1027646171" sldId="2147483970"/>
            <pc:sldLayoutMk cId="3398886666" sldId="2147483978"/>
          </pc:sldLayoutMkLst>
        </pc:sldLayoutChg>
        <pc:sldLayoutChg chg="del">
          <pc:chgData name="Katz, Flora (NIH/FIC) [E]" userId="0fe27204-6387-4ef2-9385-ec8995b57b71" providerId="ADAL" clId="{A1BE3651-09A3-4EB9-B1EB-803BF1F375D1}" dt="2024-08-19T18:35:49.723" v="948" actId="47"/>
          <pc:sldLayoutMkLst>
            <pc:docMk/>
            <pc:sldMasterMk cId="1027646171" sldId="2147483970"/>
            <pc:sldLayoutMk cId="2184180666" sldId="2147483979"/>
          </pc:sldLayoutMkLst>
        </pc:sldLayoutChg>
        <pc:sldLayoutChg chg="del">
          <pc:chgData name="Katz, Flora (NIH/FIC) [E]" userId="0fe27204-6387-4ef2-9385-ec8995b57b71" providerId="ADAL" clId="{A1BE3651-09A3-4EB9-B1EB-803BF1F375D1}" dt="2024-08-19T18:35:49.723" v="948" actId="47"/>
          <pc:sldLayoutMkLst>
            <pc:docMk/>
            <pc:sldMasterMk cId="1027646171" sldId="2147483970"/>
            <pc:sldLayoutMk cId="2255719053" sldId="2147483980"/>
          </pc:sldLayoutMkLst>
        </pc:sldLayoutChg>
        <pc:sldLayoutChg chg="del">
          <pc:chgData name="Katz, Flora (NIH/FIC) [E]" userId="0fe27204-6387-4ef2-9385-ec8995b57b71" providerId="ADAL" clId="{A1BE3651-09A3-4EB9-B1EB-803BF1F375D1}" dt="2024-08-19T18:35:49.723" v="948" actId="47"/>
          <pc:sldLayoutMkLst>
            <pc:docMk/>
            <pc:sldMasterMk cId="1027646171" sldId="2147483970"/>
            <pc:sldLayoutMk cId="3580402099" sldId="2147483981"/>
          </pc:sldLayoutMkLst>
        </pc:sldLayoutChg>
        <pc:sldLayoutChg chg="del">
          <pc:chgData name="Katz, Flora (NIH/FIC) [E]" userId="0fe27204-6387-4ef2-9385-ec8995b57b71" providerId="ADAL" clId="{A1BE3651-09A3-4EB9-B1EB-803BF1F375D1}" dt="2024-08-19T18:35:49.723" v="948" actId="47"/>
          <pc:sldLayoutMkLst>
            <pc:docMk/>
            <pc:sldMasterMk cId="1027646171" sldId="2147483970"/>
            <pc:sldLayoutMk cId="3338434661" sldId="2147483982"/>
          </pc:sldLayoutMkLst>
        </pc:sldLayoutChg>
        <pc:sldLayoutChg chg="del">
          <pc:chgData name="Katz, Flora (NIH/FIC) [E]" userId="0fe27204-6387-4ef2-9385-ec8995b57b71" providerId="ADAL" clId="{A1BE3651-09A3-4EB9-B1EB-803BF1F375D1}" dt="2024-08-19T18:35:49.723" v="948" actId="47"/>
          <pc:sldLayoutMkLst>
            <pc:docMk/>
            <pc:sldMasterMk cId="1027646171" sldId="2147483970"/>
            <pc:sldLayoutMk cId="665613842" sldId="2147483983"/>
          </pc:sldLayoutMkLst>
        </pc:sldLayoutChg>
        <pc:sldLayoutChg chg="del">
          <pc:chgData name="Katz, Flora (NIH/FIC) [E]" userId="0fe27204-6387-4ef2-9385-ec8995b57b71" providerId="ADAL" clId="{A1BE3651-09A3-4EB9-B1EB-803BF1F375D1}" dt="2024-08-19T18:35:49.723" v="948" actId="47"/>
          <pc:sldLayoutMkLst>
            <pc:docMk/>
            <pc:sldMasterMk cId="1027646171" sldId="2147483970"/>
            <pc:sldLayoutMk cId="2033509633" sldId="2147483984"/>
          </pc:sldLayoutMkLst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erreima\Desktop\active22dat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800" dirty="0"/>
              <a:t>Active Programs</a:t>
            </a:r>
          </a:p>
        </c:rich>
      </c:tx>
      <c:layout>
        <c:manualLayout>
          <c:xMode val="edge"/>
          <c:yMode val="edge"/>
          <c:x val="0.2327513834663045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29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4.8929660466683657E-3"/>
          <c:y val="0.11892877492877493"/>
          <c:w val="0.96411824899109866"/>
          <c:h val="0.85144159544159548"/>
        </c:manualLayout>
      </c:layout>
      <c:pie3D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 prstMaterial="matte">
              <a:bevelT/>
              <a:bevelB prst="relaxedInset"/>
              <a:contourClr>
                <a:srgbClr val="000000"/>
              </a:contourClr>
            </a:sp3d>
          </c:spPr>
          <c:explosion val="18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 prstMaterial="matte">
                <a:bevelT/>
                <a:bevelB prst="relaxedInset"/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41AD-4610-BEE8-0C88A51AF48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 prstMaterial="matte">
                <a:bevelT/>
                <a:bevelB prst="relaxedInset"/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41AD-4610-BEE8-0C88A51AF48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 prstMaterial="matte">
                <a:bevelT/>
                <a:bevelB prst="relaxedInset"/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41AD-4610-BEE8-0C88A51AF48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 prstMaterial="matte">
                <a:bevelT/>
                <a:bevelB prst="relaxedInset"/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41AD-4610-BEE8-0C88A51AF488}"/>
              </c:ext>
            </c:extLst>
          </c:dPt>
          <c:dLbls>
            <c:dLbl>
              <c:idx val="0"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C3BAC23C-2C91-437D-9F39-1A8DF1CD44C6}" type="CATEGORYNAME">
                      <a:rPr lang="en-US" b="1" smtClean="0">
                        <a:solidFill>
                          <a:schemeClr val="bg1"/>
                        </a:solidFill>
                      </a:rPr>
                      <a:pPr>
                        <a:defRPr sz="2000" b="1">
                          <a:solidFill>
                            <a:schemeClr val="bg1"/>
                          </a:solidFill>
                        </a:defRPr>
                      </a:pPr>
                      <a:t>[CATEGORY NAME]</a:t>
                    </a:fld>
                    <a:r>
                      <a:rPr lang="en-US" b="1" baseline="0" dirty="0">
                        <a:solidFill>
                          <a:schemeClr val="bg1"/>
                        </a:solidFill>
                      </a:rPr>
                      <a:t> </a:t>
                    </a:r>
                    <a:fld id="{85E66BF2-5D3E-4AE0-8881-0357EFC5C033}" type="VALUE">
                      <a:rPr lang="en-US" b="1" baseline="0" smtClean="0">
                        <a:solidFill>
                          <a:schemeClr val="bg1"/>
                        </a:solidFill>
                      </a:rPr>
                      <a:pPr>
                        <a:defRPr sz="2000" b="1">
                          <a:solidFill>
                            <a:schemeClr val="bg1"/>
                          </a:solidFill>
                        </a:defRPr>
                      </a:pPr>
                      <a:t>[VALUE]</a:t>
                    </a:fld>
                    <a:endParaRPr lang="en-US" b="1" baseline="0" dirty="0">
                      <a:solidFill>
                        <a:schemeClr val="bg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890926154996832"/>
                      <c:h val="0.1263020840343674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41AD-4610-BEE8-0C88A51AF488}"/>
                </c:ext>
              </c:extLst>
            </c:dLbl>
            <c:dLbl>
              <c:idx val="1"/>
              <c:layout>
                <c:manualLayout>
                  <c:x val="8.4960923442539457E-2"/>
                  <c:y val="-0.18451716769604534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chemeClr val="bg1">
                            <a:lumMod val="9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EF12F212-62FC-4881-BC9E-AEC968BD9597}" type="CATEGORYNAME">
                      <a:rPr lang="en-US" b="1" smtClean="0">
                        <a:solidFill>
                          <a:schemeClr val="bg1">
                            <a:lumMod val="95000"/>
                          </a:schemeClr>
                        </a:solidFill>
                      </a:rPr>
                      <a:pPr>
                        <a:defRPr sz="2000" b="1">
                          <a:solidFill>
                            <a:schemeClr val="bg1">
                              <a:lumMod val="95000"/>
                            </a:schemeClr>
                          </a:solidFill>
                        </a:defRPr>
                      </a:pPr>
                      <a:t>[CATEGORY NAME]</a:t>
                    </a:fld>
                    <a:r>
                      <a:rPr lang="en-US" b="1" baseline="0" dirty="0">
                        <a:solidFill>
                          <a:schemeClr val="bg1">
                            <a:lumMod val="95000"/>
                          </a:schemeClr>
                        </a:solidFill>
                      </a:rPr>
                      <a:t> </a:t>
                    </a:r>
                    <a:fld id="{DB8086C9-534D-4827-B389-98D2BA385D8B}" type="VALUE">
                      <a:rPr lang="en-US" b="1" baseline="0">
                        <a:solidFill>
                          <a:schemeClr val="bg1">
                            <a:lumMod val="95000"/>
                          </a:schemeClr>
                        </a:solidFill>
                      </a:rPr>
                      <a:pPr>
                        <a:defRPr sz="2000" b="1">
                          <a:solidFill>
                            <a:schemeClr val="bg1">
                              <a:lumMod val="95000"/>
                            </a:schemeClr>
                          </a:solidFill>
                        </a:defRPr>
                      </a:pPr>
                      <a:t>[VALUE]</a:t>
                    </a:fld>
                    <a:endParaRPr lang="en-US" b="1" baseline="0" dirty="0">
                      <a:solidFill>
                        <a:schemeClr val="bg1">
                          <a:lumMod val="95000"/>
                        </a:schemeClr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bg1">
                          <a:lumMod val="9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0934849770836869"/>
                      <c:h val="0.1939158348700836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41AD-4610-BEE8-0C88A51AF488}"/>
                </c:ext>
              </c:extLst>
            </c:dLbl>
            <c:dLbl>
              <c:idx val="2"/>
              <c:layout>
                <c:manualLayout>
                  <c:x val="0.18771318434744011"/>
                  <c:y val="8.7685936693810709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D61822EF-DD3D-4155-B95D-53FE058B8B85}" type="CATEGORYNAME">
                      <a:rPr lang="en-US" b="1" smtClean="0">
                        <a:solidFill>
                          <a:schemeClr val="bg1"/>
                        </a:solidFill>
                      </a:rPr>
                      <a:pPr>
                        <a:defRPr sz="2000" b="1">
                          <a:solidFill>
                            <a:schemeClr val="bg1"/>
                          </a:solidFill>
                        </a:defRPr>
                      </a:pPr>
                      <a:t>[CATEGORY NAME]</a:t>
                    </a:fld>
                    <a:r>
                      <a:rPr lang="en-US" b="1" baseline="0" dirty="0">
                        <a:solidFill>
                          <a:schemeClr val="bg1"/>
                        </a:solidFill>
                      </a:rPr>
                      <a:t> </a:t>
                    </a:r>
                    <a:fld id="{4CD61D01-827F-4B6C-96EB-26811D8A40D2}" type="VALUE">
                      <a:rPr lang="en-US" b="1" baseline="0">
                        <a:solidFill>
                          <a:schemeClr val="bg1"/>
                        </a:solidFill>
                      </a:rPr>
                      <a:pPr>
                        <a:defRPr sz="2000" b="1">
                          <a:solidFill>
                            <a:schemeClr val="bg1"/>
                          </a:solidFill>
                        </a:defRPr>
                      </a:pPr>
                      <a:t>[VALUE]</a:t>
                    </a:fld>
                    <a:endParaRPr lang="en-US" b="1" baseline="0" dirty="0">
                      <a:solidFill>
                        <a:schemeClr val="bg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41AD-4610-BEE8-0C88A51AF488}"/>
                </c:ext>
              </c:extLst>
            </c:dLbl>
            <c:dLbl>
              <c:idx val="3"/>
              <c:layout>
                <c:manualLayout>
                  <c:x val="-9.5146742748650009E-2"/>
                  <c:y val="0.16551441326244476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6E22B75C-8A53-4FA6-881E-C84267502E9D}" type="CATEGORYNAME">
                      <a:rPr lang="en-US" sz="1800" b="1" smtClean="0">
                        <a:solidFill>
                          <a:schemeClr val="bg1"/>
                        </a:solidFill>
                      </a:rPr>
                      <a:pPr>
                        <a:defRPr sz="1800" b="1">
                          <a:solidFill>
                            <a:schemeClr val="bg1"/>
                          </a:solidFill>
                        </a:defRPr>
                      </a:pPr>
                      <a:t>[CATEGORY NAME]</a:t>
                    </a:fld>
                    <a:r>
                      <a:rPr lang="en-US" sz="1800" b="1" baseline="0" dirty="0">
                        <a:solidFill>
                          <a:schemeClr val="bg1"/>
                        </a:solidFill>
                      </a:rPr>
                      <a:t> </a:t>
                    </a:r>
                    <a:fld id="{D8BAC4A3-00B6-4F61-9E1B-4B6A00DFB6B5}" type="VALUE">
                      <a:rPr lang="en-US" sz="1800" b="1" baseline="0" smtClean="0">
                        <a:solidFill>
                          <a:schemeClr val="bg1"/>
                        </a:solidFill>
                      </a:rPr>
                      <a:pPr>
                        <a:defRPr sz="1800" b="1">
                          <a:solidFill>
                            <a:schemeClr val="bg1"/>
                          </a:solidFill>
                        </a:defRPr>
                      </a:pPr>
                      <a:t>[VALUE]</a:t>
                    </a:fld>
                    <a:endParaRPr lang="en-US" sz="1800" b="1" baseline="0" dirty="0">
                      <a:solidFill>
                        <a:schemeClr val="bg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41AD-4610-BEE8-0C88A51AF48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counts!$A$3:$A$6</c:f>
              <c:strCache>
                <c:ptCount val="4"/>
                <c:pt idx="0">
                  <c:v>Training</c:v>
                </c:pt>
                <c:pt idx="1">
                  <c:v>Career Development</c:v>
                </c:pt>
                <c:pt idx="2">
                  <c:v>Research</c:v>
                </c:pt>
                <c:pt idx="3">
                  <c:v>Educational Development</c:v>
                </c:pt>
              </c:strCache>
            </c:strRef>
          </c:cat>
          <c:val>
            <c:numRef>
              <c:f>counts!$B$3:$B$6</c:f>
              <c:numCache>
                <c:formatCode>0%</c:formatCode>
                <c:ptCount val="4"/>
                <c:pt idx="0">
                  <c:v>0.48520710059171596</c:v>
                </c:pt>
                <c:pt idx="1">
                  <c:v>0.22485207100591717</c:v>
                </c:pt>
                <c:pt idx="2">
                  <c:v>0.19526627218934911</c:v>
                </c:pt>
                <c:pt idx="3">
                  <c:v>9.4674556213017749E-2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1AD-4610-BEE8-0C88A51AF488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3CAB3C-AABE-4221-A3F2-AEBB580C326C}" type="datetimeFigureOut">
              <a:rPr lang="en-US" smtClean="0"/>
              <a:t>8/19/2024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FE2C10-C00F-42CA-9B73-12C990DBF9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8016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317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0794A1-17B4-4E91-BEB5-B65D95DC780C}" type="slidenum"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3177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1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12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55491" y="4489387"/>
            <a:ext cx="5255204" cy="4253103"/>
          </a:xfrm>
          <a:noFill/>
          <a:ln/>
        </p:spPr>
        <p:txBody>
          <a:bodyPr lIns="94039" tIns="47020" rIns="94039" bIns="47020"/>
          <a:lstStyle/>
          <a:p>
            <a:pPr eaLnBrk="1" hangingPunct="1"/>
            <a:r>
              <a:rPr lang="en-US" dirty="0"/>
              <a:t>Balkanized; CF</a:t>
            </a:r>
          </a:p>
        </p:txBody>
      </p:sp>
    </p:spTree>
    <p:extLst>
      <p:ext uri="{BB962C8B-B14F-4D97-AF65-F5344CB8AC3E}">
        <p14:creationId xmlns:p14="http://schemas.microsoft.com/office/powerpoint/2010/main" val="6444692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016B725-E2C9-4F18-AF59-3E328D781DE1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01521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016B725-E2C9-4F18-AF59-3E328D781DE1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80770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2F350E-4A9F-40CD-955D-6D04C42D375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64656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22.png"/></Relationships>
</file>

<file path=ppt/slideLayouts/_rels/slideLayout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22.png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3.png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18.png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19.jpeg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17.png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22.png"/><Relationship Id="rId4" Type="http://schemas.openxmlformats.org/officeDocument/2006/relationships/image" Target="../media/image17.png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3.jp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22.png"/><Relationship Id="rId4" Type="http://schemas.openxmlformats.org/officeDocument/2006/relationships/image" Target="../media/image17.png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9.xml"/><Relationship Id="rId6" Type="http://schemas.openxmlformats.org/officeDocument/2006/relationships/image" Target="../media/image22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4.jpg"/><Relationship Id="rId1" Type="http://schemas.openxmlformats.org/officeDocument/2006/relationships/slideMaster" Target="../slideMasters/slideMaster9.xml"/><Relationship Id="rId6" Type="http://schemas.openxmlformats.org/officeDocument/2006/relationships/image" Target="../media/image25.png"/><Relationship Id="rId5" Type="http://schemas.openxmlformats.org/officeDocument/2006/relationships/image" Target="../media/image22.png"/><Relationship Id="rId4" Type="http://schemas.openxmlformats.org/officeDocument/2006/relationships/image" Target="../media/image18.png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22.png"/></Relationships>
</file>

<file path=ppt/slideLayouts/_rels/slideLayout8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g"/><Relationship Id="rId3" Type="http://schemas.openxmlformats.org/officeDocument/2006/relationships/image" Target="../media/image26.png"/><Relationship Id="rId7" Type="http://schemas.openxmlformats.org/officeDocument/2006/relationships/image" Target="../media/image22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9.xml"/><Relationship Id="rId6" Type="http://schemas.openxmlformats.org/officeDocument/2006/relationships/image" Target="../media/image17.png"/><Relationship Id="rId5" Type="http://schemas.openxmlformats.org/officeDocument/2006/relationships/image" Target="../media/image15.png"/><Relationship Id="rId4" Type="http://schemas.microsoft.com/office/2007/relationships/hdphoto" Target="../media/hdphoto1.wdp"/></Relationships>
</file>

<file path=ppt/slideLayouts/_rels/slideLayout8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g"/><Relationship Id="rId3" Type="http://schemas.openxmlformats.org/officeDocument/2006/relationships/image" Target="../media/image26.png"/><Relationship Id="rId7" Type="http://schemas.openxmlformats.org/officeDocument/2006/relationships/image" Target="../media/image22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9.xml"/><Relationship Id="rId6" Type="http://schemas.openxmlformats.org/officeDocument/2006/relationships/image" Target="../media/image17.png"/><Relationship Id="rId5" Type="http://schemas.openxmlformats.org/officeDocument/2006/relationships/image" Target="../media/image15.png"/><Relationship Id="rId4" Type="http://schemas.microsoft.com/office/2007/relationships/hdphoto" Target="../media/hdphoto1.wdp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30.png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15.png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1.jp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15.png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D2D0391D-F3CC-4804-93D4-5D680511C9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9" y="5489184"/>
            <a:ext cx="12192000" cy="1385083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121920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138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8217" y="434896"/>
            <a:ext cx="10363200" cy="936702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217" y="1522143"/>
            <a:ext cx="8534400" cy="1752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53955-695B-4052-9D8F-947D6D4F5AEA}" type="datetimeFigureOut">
              <a:rPr lang="en-US" smtClean="0"/>
              <a:t>8/19/2024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6607C-8F0A-44BD-82FD-2DF04719A9E4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548218" y="172537"/>
            <a:ext cx="31934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eaLnBrk="0" hangingPunct="0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sz="2000" b="1" dirty="0">
                <a:solidFill>
                  <a:schemeClr val="bg1"/>
                </a:solidFill>
                <a:ea typeface="ＭＳ Ｐゴシック" charset="-128"/>
              </a:rPr>
              <a:t>Fogarty International Center</a:t>
            </a:r>
            <a:endParaRPr lang="en-US" sz="1800" b="1" dirty="0">
              <a:solidFill>
                <a:schemeClr val="bg1"/>
              </a:solidFill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90952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1600201"/>
            <a:ext cx="103632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53955-695B-4052-9D8F-947D6D4F5AEA}" type="datetimeFigureOut">
              <a:rPr lang="en-US" smtClean="0"/>
              <a:t>8/19/2024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6607C-8F0A-44BD-82FD-2DF04719A9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856714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24706E-6BD5-2D4C-7331-615E8F0FE6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346E6-CDEF-4A3C-81FB-C8220463C36F}" type="datetimeFigureOut">
              <a:rPr lang="en-US" smtClean="0"/>
              <a:t>8/19/2024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098F2D-8B02-2DB9-1D81-FF24D9AE7B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C0C1D7D-C029-D054-8B67-A180698DB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71C06-F915-4200-948D-54FEA53549E9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3B487B-F996-57AD-3820-0D4BC043C2E1}"/>
              </a:ext>
            </a:extLst>
          </p:cNvPr>
          <p:cNvSpPr>
            <a:spLocks/>
          </p:cNvSpPr>
          <p:nvPr userDrawn="1"/>
        </p:nvSpPr>
        <p:spPr>
          <a:xfrm>
            <a:off x="0" y="722625"/>
            <a:ext cx="12192000" cy="45719"/>
          </a:xfrm>
          <a:prstGeom prst="rect">
            <a:avLst/>
          </a:prstGeom>
          <a:solidFill>
            <a:srgbClr val="E57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99DB7EA-03D5-C54B-5748-3C703FCC05A5}"/>
              </a:ext>
            </a:extLst>
          </p:cNvPr>
          <p:cNvSpPr/>
          <p:nvPr userDrawn="1"/>
        </p:nvSpPr>
        <p:spPr>
          <a:xfrm>
            <a:off x="1" y="6136684"/>
            <a:ext cx="12192000" cy="721316"/>
          </a:xfrm>
          <a:prstGeom prst="rect">
            <a:avLst/>
          </a:prstGeom>
          <a:solidFill>
            <a:srgbClr val="0689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D9B6374-B2D2-1536-70B5-5F7C9140EA10}"/>
              </a:ext>
            </a:extLst>
          </p:cNvPr>
          <p:cNvSpPr/>
          <p:nvPr userDrawn="1"/>
        </p:nvSpPr>
        <p:spPr>
          <a:xfrm>
            <a:off x="0" y="0"/>
            <a:ext cx="12192000" cy="721316"/>
          </a:xfrm>
          <a:prstGeom prst="rect">
            <a:avLst/>
          </a:prstGeom>
          <a:solidFill>
            <a:srgbClr val="0689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3D90818-182F-F58C-C465-47F7A9FF1E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0895"/>
            <a:ext cx="10515600" cy="72131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5F16E176-3B86-6F9D-A868-3FD3E59805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4076" y="1106609"/>
            <a:ext cx="10679723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9" name="Picture 8" descr="A picture containing font, graphics, logo, white&#10;&#10;Description automatically generated">
            <a:extLst>
              <a:ext uri="{FF2B5EF4-FFF2-40B4-BE49-F238E27FC236}">
                <a16:creationId xmlns:a16="http://schemas.microsoft.com/office/drawing/2014/main" id="{649BFC80-599A-8845-9AF3-D4130D6171FE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890" y="6247028"/>
            <a:ext cx="2759840" cy="534162"/>
          </a:xfrm>
          <a:prstGeom prst="rect">
            <a:avLst/>
          </a:prstGeom>
        </p:spPr>
      </p:pic>
      <p:pic>
        <p:nvPicPr>
          <p:cNvPr id="11" name="Picture 10" descr="A white dotted globe with continents&#10;&#10;Description automatically generated">
            <a:extLst>
              <a:ext uri="{FF2B5EF4-FFF2-40B4-BE49-F238E27FC236}">
                <a16:creationId xmlns:a16="http://schemas.microsoft.com/office/drawing/2014/main" id="{5B5DAABA-AC8F-3129-BC6C-9D37AFA4BED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6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1553" y="6211013"/>
            <a:ext cx="697114" cy="616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3608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07AF7D-A111-7A89-76D8-01F6825805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253" y="251943"/>
            <a:ext cx="10515600" cy="479918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4BAE6B6-3A98-6D7C-43E4-2713D161CBD1}"/>
              </a:ext>
            </a:extLst>
          </p:cNvPr>
          <p:cNvSpPr>
            <a:spLocks/>
          </p:cNvSpPr>
          <p:nvPr userDrawn="1"/>
        </p:nvSpPr>
        <p:spPr>
          <a:xfrm>
            <a:off x="0" y="731861"/>
            <a:ext cx="12192000" cy="45719"/>
          </a:xfrm>
          <a:prstGeom prst="rect">
            <a:avLst/>
          </a:prstGeom>
          <a:solidFill>
            <a:srgbClr val="01A9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1AB2366-4547-B7C8-E6C3-7B89B9C6547A}"/>
              </a:ext>
            </a:extLst>
          </p:cNvPr>
          <p:cNvSpPr/>
          <p:nvPr userDrawn="1"/>
        </p:nvSpPr>
        <p:spPr>
          <a:xfrm rot="5400000">
            <a:off x="8401049" y="3068345"/>
            <a:ext cx="6858002" cy="721316"/>
          </a:xfrm>
          <a:prstGeom prst="rect">
            <a:avLst/>
          </a:prstGeom>
          <a:solidFill>
            <a:srgbClr val="01A9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8C432E6-DE3D-7996-9F0D-79AC0B46BC6C}"/>
              </a:ext>
            </a:extLst>
          </p:cNvPr>
          <p:cNvGrpSpPr/>
          <p:nvPr userDrawn="1"/>
        </p:nvGrpSpPr>
        <p:grpSpPr>
          <a:xfrm>
            <a:off x="11359963" y="-5"/>
            <a:ext cx="832036" cy="6858005"/>
            <a:chOff x="11423379" y="-2"/>
            <a:chExt cx="832036" cy="6858005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79CECCE-AEE1-9538-1EF8-6FD1FF0C2575}"/>
                </a:ext>
              </a:extLst>
            </p:cNvPr>
            <p:cNvSpPr>
              <a:spLocks/>
            </p:cNvSpPr>
            <p:nvPr/>
          </p:nvSpPr>
          <p:spPr>
            <a:xfrm rot="5400000">
              <a:off x="8355036" y="3068341"/>
              <a:ext cx="6858001" cy="721316"/>
            </a:xfrm>
            <a:prstGeom prst="rect">
              <a:avLst/>
            </a:prstGeom>
            <a:solidFill>
              <a:srgbClr val="E572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62B2C61-4E3F-8D24-637B-51EF072F85AA}"/>
                </a:ext>
              </a:extLst>
            </p:cNvPr>
            <p:cNvSpPr>
              <a:spLocks/>
            </p:cNvSpPr>
            <p:nvPr/>
          </p:nvSpPr>
          <p:spPr>
            <a:xfrm rot="5400000">
              <a:off x="8434048" y="3036636"/>
              <a:ext cx="6858001" cy="784733"/>
            </a:xfrm>
            <a:prstGeom prst="rect">
              <a:avLst/>
            </a:prstGeom>
            <a:solidFill>
              <a:srgbClr val="0689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1" name="Picture 10" descr="A black map of the world&#10;&#10;Description automatically generated with low confidence">
            <a:extLst>
              <a:ext uri="{FF2B5EF4-FFF2-40B4-BE49-F238E27FC236}">
                <a16:creationId xmlns:a16="http://schemas.microsoft.com/office/drawing/2014/main" id="{16D40713-125B-596B-D877-37ED574521F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13"/>
          <a:stretch/>
        </p:blipFill>
        <p:spPr>
          <a:xfrm>
            <a:off x="11407266" y="6136683"/>
            <a:ext cx="1104981" cy="721317"/>
          </a:xfrm>
          <a:prstGeom prst="rect">
            <a:avLst/>
          </a:prstGeom>
        </p:spPr>
      </p:pic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30046676-E9EC-A327-BF27-0163B8EDCA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4077" y="1106609"/>
            <a:ext cx="482063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8BDEFF-7E31-C6F3-C528-06F954916720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043457" y="1106609"/>
            <a:ext cx="4820635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 descr="A picture containing text, font, graphics, logo&#10;&#10;Description automatically generated">
            <a:extLst>
              <a:ext uri="{FF2B5EF4-FFF2-40B4-BE49-F238E27FC236}">
                <a16:creationId xmlns:a16="http://schemas.microsoft.com/office/drawing/2014/main" id="{F5EC55F1-5A38-661F-DE63-BFB93BD90F6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7341" y="6122155"/>
            <a:ext cx="647998" cy="64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8044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07AF7D-A111-7A89-76D8-01F6825805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253" y="251943"/>
            <a:ext cx="10515600" cy="479918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4BAE6B6-3A98-6D7C-43E4-2713D161CBD1}"/>
              </a:ext>
            </a:extLst>
          </p:cNvPr>
          <p:cNvSpPr>
            <a:spLocks/>
          </p:cNvSpPr>
          <p:nvPr userDrawn="1"/>
        </p:nvSpPr>
        <p:spPr>
          <a:xfrm>
            <a:off x="0" y="731861"/>
            <a:ext cx="12192000" cy="45719"/>
          </a:xfrm>
          <a:prstGeom prst="rect">
            <a:avLst/>
          </a:prstGeom>
          <a:solidFill>
            <a:srgbClr val="01A9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1AB2366-4547-B7C8-E6C3-7B89B9C6547A}"/>
              </a:ext>
            </a:extLst>
          </p:cNvPr>
          <p:cNvSpPr/>
          <p:nvPr userDrawn="1"/>
        </p:nvSpPr>
        <p:spPr>
          <a:xfrm rot="5400000">
            <a:off x="8401049" y="3068345"/>
            <a:ext cx="6858002" cy="721316"/>
          </a:xfrm>
          <a:prstGeom prst="rect">
            <a:avLst/>
          </a:prstGeom>
          <a:solidFill>
            <a:srgbClr val="01A9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8C432E6-DE3D-7996-9F0D-79AC0B46BC6C}"/>
              </a:ext>
            </a:extLst>
          </p:cNvPr>
          <p:cNvGrpSpPr/>
          <p:nvPr userDrawn="1"/>
        </p:nvGrpSpPr>
        <p:grpSpPr>
          <a:xfrm>
            <a:off x="11359962" y="5971"/>
            <a:ext cx="832038" cy="6858003"/>
            <a:chOff x="11423379" y="-2"/>
            <a:chExt cx="768620" cy="6858003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79CECCE-AEE1-9538-1EF8-6FD1FF0C2575}"/>
                </a:ext>
              </a:extLst>
            </p:cNvPr>
            <p:cNvSpPr>
              <a:spLocks/>
            </p:cNvSpPr>
            <p:nvPr/>
          </p:nvSpPr>
          <p:spPr>
            <a:xfrm rot="5400000">
              <a:off x="8355036" y="3068341"/>
              <a:ext cx="6858001" cy="721316"/>
            </a:xfrm>
            <a:prstGeom prst="rect">
              <a:avLst/>
            </a:prstGeom>
            <a:solidFill>
              <a:srgbClr val="E572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62B2C61-4E3F-8D24-637B-51EF072F85AA}"/>
                </a:ext>
              </a:extLst>
            </p:cNvPr>
            <p:cNvSpPr>
              <a:spLocks/>
            </p:cNvSpPr>
            <p:nvPr userDrawn="1"/>
          </p:nvSpPr>
          <p:spPr>
            <a:xfrm rot="5400000">
              <a:off x="8402340" y="3068343"/>
              <a:ext cx="6858001" cy="721316"/>
            </a:xfrm>
            <a:prstGeom prst="rect">
              <a:avLst/>
            </a:prstGeom>
            <a:solidFill>
              <a:srgbClr val="0689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1" name="Picture 10" descr="A black map of the world&#10;&#10;Description automatically generated with low confidence">
            <a:extLst>
              <a:ext uri="{FF2B5EF4-FFF2-40B4-BE49-F238E27FC236}">
                <a16:creationId xmlns:a16="http://schemas.microsoft.com/office/drawing/2014/main" id="{16D40713-125B-596B-D877-37ED574521F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13"/>
          <a:stretch/>
        </p:blipFill>
        <p:spPr>
          <a:xfrm>
            <a:off x="11407266" y="6136683"/>
            <a:ext cx="1104981" cy="721317"/>
          </a:xfrm>
          <a:prstGeom prst="rect">
            <a:avLst/>
          </a:prstGeom>
        </p:spPr>
      </p:pic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30046676-E9EC-A327-BF27-0163B8EDCA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4076" y="1106609"/>
            <a:ext cx="10190015" cy="503007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 descr="A picture containing text, font, graphics, logo&#10;&#10;Description automatically generated">
            <a:extLst>
              <a:ext uri="{FF2B5EF4-FFF2-40B4-BE49-F238E27FC236}">
                <a16:creationId xmlns:a16="http://schemas.microsoft.com/office/drawing/2014/main" id="{F5EC55F1-5A38-661F-DE63-BFB93BD90F6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7341" y="6122155"/>
            <a:ext cx="647998" cy="64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1567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6505DF-78B9-2DBC-3F81-9272CA9700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5496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EF22A9E-E495-5070-D3F0-A705DD04A3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346E6-CDEF-4A3C-81FB-C8220463C36F}" type="datetimeFigureOut">
              <a:rPr lang="en-US" smtClean="0"/>
              <a:t>8/19/2024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06EF86-6CF9-A9B4-3C45-261F426A8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6266C0-59BE-9168-B50E-3E58CD7C79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71C06-F915-4200-948D-54FEA53549E9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692E0BB-2092-F9A8-48FF-C6D51192C4DA}"/>
              </a:ext>
            </a:extLst>
          </p:cNvPr>
          <p:cNvSpPr>
            <a:spLocks/>
          </p:cNvSpPr>
          <p:nvPr userDrawn="1"/>
        </p:nvSpPr>
        <p:spPr>
          <a:xfrm>
            <a:off x="0" y="731861"/>
            <a:ext cx="12192000" cy="45719"/>
          </a:xfrm>
          <a:prstGeom prst="rect">
            <a:avLst/>
          </a:prstGeom>
          <a:solidFill>
            <a:srgbClr val="01A9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7" name="Picture 6" descr="A picture containing text, font, graphics, logo&#10;&#10;Description automatically generated">
            <a:extLst>
              <a:ext uri="{FF2B5EF4-FFF2-40B4-BE49-F238E27FC236}">
                <a16:creationId xmlns:a16="http://schemas.microsoft.com/office/drawing/2014/main" id="{31431249-AB8C-6954-E779-EC76EA1036A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3350" y="6230642"/>
            <a:ext cx="533400" cy="5334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553639C-D182-541D-5E59-4052BBDBE585}"/>
              </a:ext>
            </a:extLst>
          </p:cNvPr>
          <p:cNvSpPr/>
          <p:nvPr userDrawn="1"/>
        </p:nvSpPr>
        <p:spPr>
          <a:xfrm>
            <a:off x="0" y="6136684"/>
            <a:ext cx="12192000" cy="721316"/>
          </a:xfrm>
          <a:prstGeom prst="rect">
            <a:avLst/>
          </a:prstGeom>
          <a:solidFill>
            <a:srgbClr val="0689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3A7357AA-FB95-5E7C-9B0D-473CD4AF55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4077" y="1106609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CD276FBA-6447-7143-21F4-DE3476C416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106609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9" name="Picture 8" descr="A picture containing font, graphics, logo, white&#10;&#10;Description automatically generated">
            <a:extLst>
              <a:ext uri="{FF2B5EF4-FFF2-40B4-BE49-F238E27FC236}">
                <a16:creationId xmlns:a16="http://schemas.microsoft.com/office/drawing/2014/main" id="{B854250E-6461-D5BE-4042-A784A6D1C313}"/>
              </a:ext>
            </a:extLst>
          </p:cNvPr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890" y="6247028"/>
            <a:ext cx="2759840" cy="534162"/>
          </a:xfrm>
          <a:prstGeom prst="rect">
            <a:avLst/>
          </a:prstGeom>
        </p:spPr>
      </p:pic>
      <p:pic>
        <p:nvPicPr>
          <p:cNvPr id="11" name="Picture 10" descr="A white dotted globe with continents&#10;&#10;Description automatically generated">
            <a:extLst>
              <a:ext uri="{FF2B5EF4-FFF2-40B4-BE49-F238E27FC236}">
                <a16:creationId xmlns:a16="http://schemas.microsoft.com/office/drawing/2014/main" id="{72F43A62-C279-2978-D7FA-5728B87984E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6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1553" y="6211013"/>
            <a:ext cx="697114" cy="616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3918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6505DF-78B9-2DBC-3F81-9272CA9700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5496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EF22A9E-E495-5070-D3F0-A705DD04A3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346E6-CDEF-4A3C-81FB-C8220463C36F}" type="datetimeFigureOut">
              <a:rPr lang="en-US" smtClean="0"/>
              <a:t>8/19/2024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06EF86-6CF9-A9B4-3C45-261F426A8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6266C0-59BE-9168-B50E-3E58CD7C79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71C06-F915-4200-948D-54FEA53549E9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692E0BB-2092-F9A8-48FF-C6D51192C4DA}"/>
              </a:ext>
            </a:extLst>
          </p:cNvPr>
          <p:cNvSpPr>
            <a:spLocks/>
          </p:cNvSpPr>
          <p:nvPr userDrawn="1"/>
        </p:nvSpPr>
        <p:spPr>
          <a:xfrm>
            <a:off x="0" y="731861"/>
            <a:ext cx="12192000" cy="45719"/>
          </a:xfrm>
          <a:prstGeom prst="rect">
            <a:avLst/>
          </a:prstGeom>
          <a:solidFill>
            <a:srgbClr val="01A9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7" name="Picture 6" descr="A picture containing text, font, graphics, logo&#10;&#10;Description automatically generated">
            <a:extLst>
              <a:ext uri="{FF2B5EF4-FFF2-40B4-BE49-F238E27FC236}">
                <a16:creationId xmlns:a16="http://schemas.microsoft.com/office/drawing/2014/main" id="{31431249-AB8C-6954-E779-EC76EA1036A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3350" y="6230642"/>
            <a:ext cx="533400" cy="5334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553639C-D182-541D-5E59-4052BBDBE585}"/>
              </a:ext>
            </a:extLst>
          </p:cNvPr>
          <p:cNvSpPr/>
          <p:nvPr userDrawn="1"/>
        </p:nvSpPr>
        <p:spPr>
          <a:xfrm>
            <a:off x="0" y="6136684"/>
            <a:ext cx="12192000" cy="721316"/>
          </a:xfrm>
          <a:prstGeom prst="rect">
            <a:avLst/>
          </a:prstGeom>
          <a:solidFill>
            <a:srgbClr val="0689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3A7357AA-FB95-5E7C-9B0D-473CD4AF55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4076" y="1106609"/>
            <a:ext cx="10679723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 descr="A picture containing font, graphics, logo, white&#10;&#10;Description automatically generated">
            <a:extLst>
              <a:ext uri="{FF2B5EF4-FFF2-40B4-BE49-F238E27FC236}">
                <a16:creationId xmlns:a16="http://schemas.microsoft.com/office/drawing/2014/main" id="{429511A8-A277-DFC9-E8C3-C07BA550F9E3}"/>
              </a:ext>
            </a:extLst>
          </p:cNvPr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890" y="6247028"/>
            <a:ext cx="2759840" cy="534162"/>
          </a:xfrm>
          <a:prstGeom prst="rect">
            <a:avLst/>
          </a:prstGeom>
        </p:spPr>
      </p:pic>
      <p:pic>
        <p:nvPicPr>
          <p:cNvPr id="11" name="Picture 10" descr="A white dotted globe with continents&#10;&#10;Description automatically generated">
            <a:extLst>
              <a:ext uri="{FF2B5EF4-FFF2-40B4-BE49-F238E27FC236}">
                <a16:creationId xmlns:a16="http://schemas.microsoft.com/office/drawing/2014/main" id="{E3C25E2D-C09E-F325-6EFD-45EEC12A367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6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1553" y="6211013"/>
            <a:ext cx="697114" cy="616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3095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5A3C8D-F883-6780-4457-F556A1135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1D3AC3-ECA2-B47A-C8E6-3D3C27E05E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19F53-0B83-48A0-B325-B2CA15FCAA31}" type="datetimeFigureOut">
              <a:rPr lang="en-US" smtClean="0"/>
              <a:t>8/19/2024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53B566D-E0CC-11BE-7761-74677C639F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2DAB19-83DC-3D84-B693-8C97C3E0C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B5FB6-A3FC-41F5-B3D2-CAAD102B42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1753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53955-695B-4052-9D8F-947D6D4F5AEA}" type="datetimeFigureOut">
              <a:rPr lang="en-US" smtClean="0"/>
              <a:t>8/19/2024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6607C-8F0A-44BD-82FD-2DF04719A9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1880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2" y="0"/>
            <a:ext cx="12198351" cy="6851650"/>
            <a:chOff x="1" y="0"/>
            <a:chExt cx="5763" cy="4316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/>
              <a:ahLst/>
              <a:cxnLst>
                <a:cxn ang="0">
                  <a:pos x="717" y="72"/>
                </a:cxn>
                <a:cxn ang="0">
                  <a:pos x="717" y="0"/>
                </a:cxn>
                <a:cxn ang="0">
                  <a:pos x="699" y="101"/>
                </a:cxn>
                <a:cxn ang="0">
                  <a:pos x="675" y="209"/>
                </a:cxn>
                <a:cxn ang="0">
                  <a:pos x="627" y="389"/>
                </a:cxn>
                <a:cxn ang="0">
                  <a:pos x="574" y="569"/>
                </a:cxn>
                <a:cxn ang="0">
                  <a:pos x="502" y="749"/>
                </a:cxn>
                <a:cxn ang="0">
                  <a:pos x="424" y="935"/>
                </a:cxn>
                <a:cxn ang="0">
                  <a:pos x="334" y="1121"/>
                </a:cxn>
                <a:cxn ang="0">
                  <a:pos x="233" y="1312"/>
                </a:cxn>
                <a:cxn ang="0">
                  <a:pos x="125" y="1498"/>
                </a:cxn>
                <a:cxn ang="0">
                  <a:pos x="0" y="1690"/>
                </a:cxn>
                <a:cxn ang="0">
                  <a:pos x="11" y="1690"/>
                </a:cxn>
                <a:cxn ang="0">
                  <a:pos x="137" y="1498"/>
                </a:cxn>
                <a:cxn ang="0">
                  <a:pos x="245" y="1312"/>
                </a:cxn>
                <a:cxn ang="0">
                  <a:pos x="346" y="1121"/>
                </a:cxn>
                <a:cxn ang="0">
                  <a:pos x="436" y="935"/>
                </a:cxn>
                <a:cxn ang="0">
                  <a:pos x="514" y="749"/>
                </a:cxn>
                <a:cxn ang="0">
                  <a:pos x="585" y="569"/>
                </a:cxn>
                <a:cxn ang="0">
                  <a:pos x="639" y="389"/>
                </a:cxn>
                <a:cxn ang="0">
                  <a:pos x="687" y="209"/>
                </a:cxn>
                <a:cxn ang="0">
                  <a:pos x="705" y="143"/>
                </a:cxn>
                <a:cxn ang="0">
                  <a:pos x="717" y="72"/>
                </a:cxn>
                <a:cxn ang="0">
                  <a:pos x="717" y="72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/>
              <a:ahLst/>
              <a:cxnLst>
                <a:cxn ang="0">
                  <a:pos x="377" y="0"/>
                </a:cxn>
                <a:cxn ang="0">
                  <a:pos x="293" y="132"/>
                </a:cxn>
                <a:cxn ang="0">
                  <a:pos x="204" y="264"/>
                </a:cxn>
                <a:cxn ang="0">
                  <a:pos x="102" y="396"/>
                </a:cxn>
                <a:cxn ang="0">
                  <a:pos x="0" y="522"/>
                </a:cxn>
                <a:cxn ang="0">
                  <a:pos x="12" y="522"/>
                </a:cxn>
                <a:cxn ang="0">
                  <a:pos x="114" y="402"/>
                </a:cxn>
                <a:cxn ang="0">
                  <a:pos x="204" y="282"/>
                </a:cxn>
                <a:cxn ang="0">
                  <a:pos x="377" y="24"/>
                </a:cxn>
                <a:cxn ang="0">
                  <a:pos x="377" y="0"/>
                </a:cxn>
                <a:cxn ang="0">
                  <a:pos x="377" y="0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/>
              <a:ahLst/>
              <a:cxnLst>
                <a:cxn ang="0">
                  <a:pos x="0" y="102"/>
                </a:cxn>
                <a:cxn ang="0">
                  <a:pos x="18" y="102"/>
                </a:cxn>
                <a:cxn ang="0">
                  <a:pos x="48" y="60"/>
                </a:cxn>
                <a:cxn ang="0">
                  <a:pos x="84" y="24"/>
                </a:cxn>
                <a:cxn ang="0">
                  <a:pos x="84" y="0"/>
                </a:cxn>
                <a:cxn ang="0">
                  <a:pos x="42" y="54"/>
                </a:cxn>
                <a:cxn ang="0">
                  <a:pos x="0" y="102"/>
                </a:cxn>
                <a:cxn ang="0">
                  <a:pos x="0" y="102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/>
            </a:p>
          </p:txBody>
        </p:sp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28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0" y="4316"/>
                  </a:cxn>
                  <a:cxn ang="0">
                    <a:pos x="72" y="4316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350"/>
              </a:p>
            </p:txBody>
          </p:sp>
          <p:sp>
            <p:nvSpPr>
              <p:cNvPr id="29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12" y="0"/>
                  </a:cxn>
                  <a:cxn ang="0">
                    <a:pos x="42" y="216"/>
                  </a:cxn>
                  <a:cxn ang="0">
                    <a:pos x="72" y="444"/>
                  </a:cxn>
                  <a:cxn ang="0">
                    <a:pos x="96" y="689"/>
                  </a:cxn>
                  <a:cxn ang="0">
                    <a:pos x="120" y="947"/>
                  </a:cxn>
                  <a:cxn ang="0">
                    <a:pos x="132" y="1211"/>
                  </a:cxn>
                  <a:cxn ang="0">
                    <a:pos x="150" y="1487"/>
                  </a:cxn>
                  <a:cxn ang="0">
                    <a:pos x="156" y="1768"/>
                  </a:cxn>
                  <a:cxn ang="0">
                    <a:pos x="162" y="2062"/>
                  </a:cxn>
                  <a:cxn ang="0">
                    <a:pos x="156" y="2644"/>
                  </a:cxn>
                  <a:cxn ang="0">
                    <a:pos x="126" y="3225"/>
                  </a:cxn>
                  <a:cxn ang="0">
                    <a:pos x="108" y="3507"/>
                  </a:cxn>
                  <a:cxn ang="0">
                    <a:pos x="78" y="3788"/>
                  </a:cxn>
                  <a:cxn ang="0">
                    <a:pos x="42" y="4058"/>
                  </a:cxn>
                  <a:cxn ang="0">
                    <a:pos x="0" y="4316"/>
                  </a:cxn>
                  <a:cxn ang="0">
                    <a:pos x="12" y="4316"/>
                  </a:cxn>
                  <a:cxn ang="0">
                    <a:pos x="54" y="4058"/>
                  </a:cxn>
                  <a:cxn ang="0">
                    <a:pos x="90" y="3782"/>
                  </a:cxn>
                  <a:cxn ang="0">
                    <a:pos x="120" y="3507"/>
                  </a:cxn>
                  <a:cxn ang="0">
                    <a:pos x="138" y="3219"/>
                  </a:cxn>
                  <a:cxn ang="0">
                    <a:pos x="168" y="2638"/>
                  </a:cxn>
                  <a:cxn ang="0">
                    <a:pos x="174" y="2056"/>
                  </a:cxn>
                  <a:cxn ang="0">
                    <a:pos x="168" y="1768"/>
                  </a:cxn>
                  <a:cxn ang="0">
                    <a:pos x="162" y="1487"/>
                  </a:cxn>
                  <a:cxn ang="0">
                    <a:pos x="144" y="1211"/>
                  </a:cxn>
                  <a:cxn ang="0">
                    <a:pos x="132" y="941"/>
                  </a:cxn>
                  <a:cxn ang="0">
                    <a:pos x="108" y="689"/>
                  </a:cxn>
                  <a:cxn ang="0">
                    <a:pos x="84" y="444"/>
                  </a:cxn>
                  <a:cxn ang="0">
                    <a:pos x="54" y="216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350"/>
              </a:p>
            </p:txBody>
          </p:sp>
          <p:sp>
            <p:nvSpPr>
              <p:cNvPr id="30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/>
                <a:ahLst/>
                <a:cxnLst>
                  <a:cxn ang="0">
                    <a:pos x="329" y="2014"/>
                  </a:cxn>
                  <a:cxn ang="0">
                    <a:pos x="317" y="1726"/>
                  </a:cxn>
                  <a:cxn ang="0">
                    <a:pos x="293" y="1445"/>
                  </a:cxn>
                  <a:cxn ang="0">
                    <a:pos x="263" y="1175"/>
                  </a:cxn>
                  <a:cxn ang="0">
                    <a:pos x="228" y="917"/>
                  </a:cxn>
                  <a:cxn ang="0">
                    <a:pos x="186" y="665"/>
                  </a:cxn>
                  <a:cxn ang="0">
                    <a:pos x="132" y="432"/>
                  </a:cxn>
                  <a:cxn ang="0">
                    <a:pos x="78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66" y="204"/>
                  </a:cxn>
                  <a:cxn ang="0">
                    <a:pos x="120" y="432"/>
                  </a:cxn>
                  <a:cxn ang="0">
                    <a:pos x="174" y="665"/>
                  </a:cxn>
                  <a:cxn ang="0">
                    <a:pos x="216" y="917"/>
                  </a:cxn>
                  <a:cxn ang="0">
                    <a:pos x="251" y="1175"/>
                  </a:cxn>
                  <a:cxn ang="0">
                    <a:pos x="281" y="1445"/>
                  </a:cxn>
                  <a:cxn ang="0">
                    <a:pos x="305" y="1726"/>
                  </a:cxn>
                  <a:cxn ang="0">
                    <a:pos x="317" y="2014"/>
                  </a:cxn>
                  <a:cxn ang="0">
                    <a:pos x="323" y="2314"/>
                  </a:cxn>
                  <a:cxn ang="0">
                    <a:pos x="317" y="2608"/>
                  </a:cxn>
                  <a:cxn ang="0">
                    <a:pos x="305" y="2907"/>
                  </a:cxn>
                  <a:cxn ang="0">
                    <a:pos x="281" y="3201"/>
                  </a:cxn>
                  <a:cxn ang="0">
                    <a:pos x="257" y="3489"/>
                  </a:cxn>
                  <a:cxn ang="0">
                    <a:pos x="216" y="3777"/>
                  </a:cxn>
                  <a:cxn ang="0">
                    <a:pos x="174" y="4052"/>
                  </a:cxn>
                  <a:cxn ang="0">
                    <a:pos x="120" y="4316"/>
                  </a:cxn>
                  <a:cxn ang="0">
                    <a:pos x="132" y="4316"/>
                  </a:cxn>
                  <a:cxn ang="0">
                    <a:pos x="186" y="4052"/>
                  </a:cxn>
                  <a:cxn ang="0">
                    <a:pos x="228" y="3777"/>
                  </a:cxn>
                  <a:cxn ang="0">
                    <a:pos x="269" y="3489"/>
                  </a:cxn>
                  <a:cxn ang="0">
                    <a:pos x="293" y="3201"/>
                  </a:cxn>
                  <a:cxn ang="0">
                    <a:pos x="317" y="2907"/>
                  </a:cxn>
                  <a:cxn ang="0">
                    <a:pos x="329" y="2608"/>
                  </a:cxn>
                  <a:cxn ang="0">
                    <a:pos x="335" y="2314"/>
                  </a:cxn>
                  <a:cxn ang="0">
                    <a:pos x="329" y="2014"/>
                  </a:cxn>
                  <a:cxn ang="0">
                    <a:pos x="329" y="2014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350"/>
              </a:p>
            </p:txBody>
          </p:sp>
          <p:sp>
            <p:nvSpPr>
              <p:cNvPr id="31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/>
                <a:ahLst/>
                <a:cxnLst>
                  <a:cxn ang="0">
                    <a:pos x="413" y="1924"/>
                  </a:cxn>
                  <a:cxn ang="0">
                    <a:pos x="395" y="1690"/>
                  </a:cxn>
                  <a:cxn ang="0">
                    <a:pos x="365" y="1457"/>
                  </a:cxn>
                  <a:cxn ang="0">
                    <a:pos x="329" y="1229"/>
                  </a:cxn>
                  <a:cxn ang="0">
                    <a:pos x="281" y="1001"/>
                  </a:cxn>
                  <a:cxn ang="0">
                    <a:pos x="227" y="761"/>
                  </a:cxn>
                  <a:cxn ang="0">
                    <a:pos x="162" y="522"/>
                  </a:cxn>
                  <a:cxn ang="0">
                    <a:pos x="90" y="27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84" y="270"/>
                  </a:cxn>
                  <a:cxn ang="0">
                    <a:pos x="156" y="522"/>
                  </a:cxn>
                  <a:cxn ang="0">
                    <a:pos x="216" y="767"/>
                  </a:cxn>
                  <a:cxn ang="0">
                    <a:pos x="275" y="1001"/>
                  </a:cxn>
                  <a:cxn ang="0">
                    <a:pos x="317" y="1235"/>
                  </a:cxn>
                  <a:cxn ang="0">
                    <a:pos x="353" y="1463"/>
                  </a:cxn>
                  <a:cxn ang="0">
                    <a:pos x="383" y="1690"/>
                  </a:cxn>
                  <a:cxn ang="0">
                    <a:pos x="401" y="1924"/>
                  </a:cxn>
                  <a:cxn ang="0">
                    <a:pos x="413" y="2188"/>
                  </a:cxn>
                  <a:cxn ang="0">
                    <a:pos x="407" y="2458"/>
                  </a:cxn>
                  <a:cxn ang="0">
                    <a:pos x="395" y="2733"/>
                  </a:cxn>
                  <a:cxn ang="0">
                    <a:pos x="365" y="3021"/>
                  </a:cxn>
                  <a:cxn ang="0">
                    <a:pos x="329" y="3321"/>
                  </a:cxn>
                  <a:cxn ang="0">
                    <a:pos x="275" y="3639"/>
                  </a:cxn>
                  <a:cxn ang="0">
                    <a:pos x="204" y="3968"/>
                  </a:cxn>
                  <a:cxn ang="0">
                    <a:pos x="126" y="4316"/>
                  </a:cxn>
                  <a:cxn ang="0">
                    <a:pos x="138" y="4316"/>
                  </a:cxn>
                  <a:cxn ang="0">
                    <a:pos x="216" y="3968"/>
                  </a:cxn>
                  <a:cxn ang="0">
                    <a:pos x="287" y="3639"/>
                  </a:cxn>
                  <a:cxn ang="0">
                    <a:pos x="341" y="3321"/>
                  </a:cxn>
                  <a:cxn ang="0">
                    <a:pos x="377" y="3021"/>
                  </a:cxn>
                  <a:cxn ang="0">
                    <a:pos x="407" y="2733"/>
                  </a:cxn>
                  <a:cxn ang="0">
                    <a:pos x="419" y="2458"/>
                  </a:cxn>
                  <a:cxn ang="0">
                    <a:pos x="425" y="2188"/>
                  </a:cxn>
                  <a:cxn ang="0">
                    <a:pos x="413" y="1924"/>
                  </a:cxn>
                  <a:cxn ang="0">
                    <a:pos x="413" y="1924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350"/>
              </a:p>
            </p:txBody>
          </p:sp>
          <p:sp>
            <p:nvSpPr>
              <p:cNvPr id="32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/>
                <a:ahLst/>
                <a:cxnLst>
                  <a:cxn ang="0">
                    <a:pos x="556" y="2020"/>
                  </a:cxn>
                  <a:cxn ang="0">
                    <a:pos x="538" y="1732"/>
                  </a:cxn>
                  <a:cxn ang="0">
                    <a:pos x="503" y="1445"/>
                  </a:cxn>
                  <a:cxn ang="0">
                    <a:pos x="455" y="1175"/>
                  </a:cxn>
                  <a:cxn ang="0">
                    <a:pos x="395" y="911"/>
                  </a:cxn>
                  <a:cxn ang="0">
                    <a:pos x="317" y="659"/>
                  </a:cxn>
                  <a:cxn ang="0">
                    <a:pos x="228" y="426"/>
                  </a:cxn>
                  <a:cxn ang="0">
                    <a:pos x="126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14" y="204"/>
                  </a:cxn>
                  <a:cxn ang="0">
                    <a:pos x="216" y="426"/>
                  </a:cxn>
                  <a:cxn ang="0">
                    <a:pos x="305" y="659"/>
                  </a:cxn>
                  <a:cxn ang="0">
                    <a:pos x="383" y="911"/>
                  </a:cxn>
                  <a:cxn ang="0">
                    <a:pos x="443" y="1175"/>
                  </a:cxn>
                  <a:cxn ang="0">
                    <a:pos x="491" y="1445"/>
                  </a:cxn>
                  <a:cxn ang="0">
                    <a:pos x="526" y="1732"/>
                  </a:cxn>
                  <a:cxn ang="0">
                    <a:pos x="544" y="2020"/>
                  </a:cxn>
                  <a:cxn ang="0">
                    <a:pos x="544" y="2326"/>
                  </a:cxn>
                  <a:cxn ang="0">
                    <a:pos x="532" y="2632"/>
                  </a:cxn>
                  <a:cxn ang="0">
                    <a:pos x="503" y="2931"/>
                  </a:cxn>
                  <a:cxn ang="0">
                    <a:pos x="455" y="3225"/>
                  </a:cxn>
                  <a:cxn ang="0">
                    <a:pos x="389" y="3513"/>
                  </a:cxn>
                  <a:cxn ang="0">
                    <a:pos x="311" y="3788"/>
                  </a:cxn>
                  <a:cxn ang="0">
                    <a:pos x="216" y="4058"/>
                  </a:cxn>
                  <a:cxn ang="0">
                    <a:pos x="102" y="4316"/>
                  </a:cxn>
                  <a:cxn ang="0">
                    <a:pos x="114" y="4316"/>
                  </a:cxn>
                  <a:cxn ang="0">
                    <a:pos x="228" y="4058"/>
                  </a:cxn>
                  <a:cxn ang="0">
                    <a:pos x="323" y="3788"/>
                  </a:cxn>
                  <a:cxn ang="0">
                    <a:pos x="401" y="3513"/>
                  </a:cxn>
                  <a:cxn ang="0">
                    <a:pos x="467" y="3225"/>
                  </a:cxn>
                  <a:cxn ang="0">
                    <a:pos x="515" y="2931"/>
                  </a:cxn>
                  <a:cxn ang="0">
                    <a:pos x="544" y="2632"/>
                  </a:cxn>
                  <a:cxn ang="0">
                    <a:pos x="556" y="2326"/>
                  </a:cxn>
                  <a:cxn ang="0">
                    <a:pos x="556" y="2020"/>
                  </a:cxn>
                  <a:cxn ang="0">
                    <a:pos x="556" y="2020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350"/>
              </a:p>
            </p:txBody>
          </p:sp>
          <p:sp>
            <p:nvSpPr>
              <p:cNvPr id="33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/>
                <a:ahLst/>
                <a:cxnLst>
                  <a:cxn ang="0">
                    <a:pos x="688" y="2086"/>
                  </a:cxn>
                  <a:cxn ang="0">
                    <a:pos x="670" y="1810"/>
                  </a:cxn>
                  <a:cxn ang="0">
                    <a:pos x="634" y="1541"/>
                  </a:cxn>
                  <a:cxn ang="0">
                    <a:pos x="574" y="1271"/>
                  </a:cxn>
                  <a:cxn ang="0">
                    <a:pos x="497" y="1007"/>
                  </a:cxn>
                  <a:cxn ang="0">
                    <a:pos x="401" y="749"/>
                  </a:cxn>
                  <a:cxn ang="0">
                    <a:pos x="293" y="492"/>
                  </a:cxn>
                  <a:cxn ang="0">
                    <a:pos x="162" y="24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50" y="240"/>
                  </a:cxn>
                  <a:cxn ang="0">
                    <a:pos x="281" y="492"/>
                  </a:cxn>
                  <a:cxn ang="0">
                    <a:pos x="389" y="749"/>
                  </a:cxn>
                  <a:cxn ang="0">
                    <a:pos x="485" y="1007"/>
                  </a:cxn>
                  <a:cxn ang="0">
                    <a:pos x="562" y="1271"/>
                  </a:cxn>
                  <a:cxn ang="0">
                    <a:pos x="622" y="1541"/>
                  </a:cxn>
                  <a:cxn ang="0">
                    <a:pos x="658" y="1810"/>
                  </a:cxn>
                  <a:cxn ang="0">
                    <a:pos x="676" y="2086"/>
                  </a:cxn>
                  <a:cxn ang="0">
                    <a:pos x="676" y="2368"/>
                  </a:cxn>
                  <a:cxn ang="0">
                    <a:pos x="658" y="2650"/>
                  </a:cxn>
                  <a:cxn ang="0">
                    <a:pos x="616" y="2931"/>
                  </a:cxn>
                  <a:cxn ang="0">
                    <a:pos x="556" y="3213"/>
                  </a:cxn>
                  <a:cxn ang="0">
                    <a:pos x="473" y="3495"/>
                  </a:cxn>
                  <a:cxn ang="0">
                    <a:pos x="371" y="3777"/>
                  </a:cxn>
                  <a:cxn ang="0">
                    <a:pos x="251" y="4046"/>
                  </a:cxn>
                  <a:cxn ang="0">
                    <a:pos x="114" y="4316"/>
                  </a:cxn>
                  <a:cxn ang="0">
                    <a:pos x="126" y="4316"/>
                  </a:cxn>
                  <a:cxn ang="0">
                    <a:pos x="263" y="4046"/>
                  </a:cxn>
                  <a:cxn ang="0">
                    <a:pos x="383" y="3777"/>
                  </a:cxn>
                  <a:cxn ang="0">
                    <a:pos x="485" y="3495"/>
                  </a:cxn>
                  <a:cxn ang="0">
                    <a:pos x="568" y="3219"/>
                  </a:cxn>
                  <a:cxn ang="0">
                    <a:pos x="628" y="2937"/>
                  </a:cxn>
                  <a:cxn ang="0">
                    <a:pos x="670" y="2656"/>
                  </a:cxn>
                  <a:cxn ang="0">
                    <a:pos x="688" y="2368"/>
                  </a:cxn>
                  <a:cxn ang="0">
                    <a:pos x="688" y="2086"/>
                  </a:cxn>
                  <a:cxn ang="0">
                    <a:pos x="688" y="2086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350"/>
              </a:p>
            </p:txBody>
          </p:sp>
          <p:sp>
            <p:nvSpPr>
              <p:cNvPr id="34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/>
                <a:ahLst/>
                <a:cxnLst>
                  <a:cxn ang="0">
                    <a:pos x="855" y="2128"/>
                  </a:cxn>
                  <a:cxn ang="0">
                    <a:pos x="831" y="1834"/>
                  </a:cxn>
                  <a:cxn ang="0">
                    <a:pos x="808" y="1684"/>
                  </a:cxn>
                  <a:cxn ang="0">
                    <a:pos x="784" y="1541"/>
                  </a:cxn>
                  <a:cxn ang="0">
                    <a:pos x="748" y="1397"/>
                  </a:cxn>
                  <a:cxn ang="0">
                    <a:pos x="712" y="1253"/>
                  </a:cxn>
                  <a:cxn ang="0">
                    <a:pos x="664" y="1115"/>
                  </a:cxn>
                  <a:cxn ang="0">
                    <a:pos x="610" y="977"/>
                  </a:cxn>
                  <a:cxn ang="0">
                    <a:pos x="491" y="719"/>
                  </a:cxn>
                  <a:cxn ang="0">
                    <a:pos x="353" y="468"/>
                  </a:cxn>
                  <a:cxn ang="0">
                    <a:pos x="192" y="228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80" y="228"/>
                  </a:cxn>
                  <a:cxn ang="0">
                    <a:pos x="341" y="468"/>
                  </a:cxn>
                  <a:cxn ang="0">
                    <a:pos x="479" y="719"/>
                  </a:cxn>
                  <a:cxn ang="0">
                    <a:pos x="598" y="983"/>
                  </a:cxn>
                  <a:cxn ang="0">
                    <a:pos x="652" y="1121"/>
                  </a:cxn>
                  <a:cxn ang="0">
                    <a:pos x="700" y="1259"/>
                  </a:cxn>
                  <a:cxn ang="0">
                    <a:pos x="736" y="1403"/>
                  </a:cxn>
                  <a:cxn ang="0">
                    <a:pos x="772" y="1547"/>
                  </a:cxn>
                  <a:cxn ang="0">
                    <a:pos x="802" y="1690"/>
                  </a:cxn>
                  <a:cxn ang="0">
                    <a:pos x="819" y="1834"/>
                  </a:cxn>
                  <a:cxn ang="0">
                    <a:pos x="837" y="1984"/>
                  </a:cxn>
                  <a:cxn ang="0">
                    <a:pos x="843" y="2128"/>
                  </a:cxn>
                  <a:cxn ang="0">
                    <a:pos x="849" y="2278"/>
                  </a:cxn>
                  <a:cxn ang="0">
                    <a:pos x="843" y="2428"/>
                  </a:cxn>
                  <a:cxn ang="0">
                    <a:pos x="831" y="2572"/>
                  </a:cxn>
                  <a:cxn ang="0">
                    <a:pos x="819" y="2721"/>
                  </a:cxn>
                  <a:cxn ang="0">
                    <a:pos x="796" y="2865"/>
                  </a:cxn>
                  <a:cxn ang="0">
                    <a:pos x="766" y="3015"/>
                  </a:cxn>
                  <a:cxn ang="0">
                    <a:pos x="724" y="3159"/>
                  </a:cxn>
                  <a:cxn ang="0">
                    <a:pos x="682" y="3303"/>
                  </a:cxn>
                  <a:cxn ang="0">
                    <a:pos x="586" y="3567"/>
                  </a:cxn>
                  <a:cxn ang="0">
                    <a:pos x="473" y="3824"/>
                  </a:cxn>
                  <a:cxn ang="0">
                    <a:pos x="335" y="4076"/>
                  </a:cxn>
                  <a:cxn ang="0">
                    <a:pos x="180" y="4316"/>
                  </a:cxn>
                  <a:cxn ang="0">
                    <a:pos x="192" y="4316"/>
                  </a:cxn>
                  <a:cxn ang="0">
                    <a:pos x="347" y="4076"/>
                  </a:cxn>
                  <a:cxn ang="0">
                    <a:pos x="485" y="3824"/>
                  </a:cxn>
                  <a:cxn ang="0">
                    <a:pos x="598" y="3573"/>
                  </a:cxn>
                  <a:cxn ang="0">
                    <a:pos x="694" y="3309"/>
                  </a:cxn>
                  <a:cxn ang="0">
                    <a:pos x="736" y="3165"/>
                  </a:cxn>
                  <a:cxn ang="0">
                    <a:pos x="778" y="3021"/>
                  </a:cxn>
                  <a:cxn ang="0">
                    <a:pos x="808" y="2871"/>
                  </a:cxn>
                  <a:cxn ang="0">
                    <a:pos x="831" y="2727"/>
                  </a:cxn>
                  <a:cxn ang="0">
                    <a:pos x="843" y="2578"/>
                  </a:cxn>
                  <a:cxn ang="0">
                    <a:pos x="855" y="2428"/>
                  </a:cxn>
                  <a:cxn ang="0">
                    <a:pos x="861" y="2278"/>
                  </a:cxn>
                  <a:cxn ang="0">
                    <a:pos x="855" y="2128"/>
                  </a:cxn>
                  <a:cxn ang="0">
                    <a:pos x="855" y="2128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350"/>
              </a:p>
            </p:txBody>
          </p:sp>
          <p:sp>
            <p:nvSpPr>
              <p:cNvPr id="35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/>
                <a:ahLst/>
                <a:cxnLst>
                  <a:cxn ang="0">
                    <a:pos x="18" y="1942"/>
                  </a:cxn>
                  <a:cxn ang="0">
                    <a:pos x="30" y="1630"/>
                  </a:cxn>
                  <a:cxn ang="0">
                    <a:pos x="42" y="1331"/>
                  </a:cxn>
                  <a:cxn ang="0">
                    <a:pos x="59" y="1055"/>
                  </a:cxn>
                  <a:cxn ang="0">
                    <a:pos x="77" y="791"/>
                  </a:cxn>
                  <a:cxn ang="0">
                    <a:pos x="83" y="671"/>
                  </a:cxn>
                  <a:cxn ang="0">
                    <a:pos x="95" y="557"/>
                  </a:cxn>
                  <a:cxn ang="0">
                    <a:pos x="107" y="444"/>
                  </a:cxn>
                  <a:cxn ang="0">
                    <a:pos x="113" y="342"/>
                  </a:cxn>
                  <a:cxn ang="0">
                    <a:pos x="125" y="246"/>
                  </a:cxn>
                  <a:cxn ang="0">
                    <a:pos x="131" y="156"/>
                  </a:cxn>
                  <a:cxn ang="0">
                    <a:pos x="143" y="72"/>
                  </a:cxn>
                  <a:cxn ang="0">
                    <a:pos x="149" y="0"/>
                  </a:cxn>
                  <a:cxn ang="0">
                    <a:pos x="137" y="0"/>
                  </a:cxn>
                  <a:cxn ang="0">
                    <a:pos x="131" y="72"/>
                  </a:cxn>
                  <a:cxn ang="0">
                    <a:pos x="119" y="156"/>
                  </a:cxn>
                  <a:cxn ang="0">
                    <a:pos x="113" y="246"/>
                  </a:cxn>
                  <a:cxn ang="0">
                    <a:pos x="101" y="342"/>
                  </a:cxn>
                  <a:cxn ang="0">
                    <a:pos x="95" y="444"/>
                  </a:cxn>
                  <a:cxn ang="0">
                    <a:pos x="83" y="557"/>
                  </a:cxn>
                  <a:cxn ang="0">
                    <a:pos x="71" y="671"/>
                  </a:cxn>
                  <a:cxn ang="0">
                    <a:pos x="65" y="791"/>
                  </a:cxn>
                  <a:cxn ang="0">
                    <a:pos x="48" y="1055"/>
                  </a:cxn>
                  <a:cxn ang="0">
                    <a:pos x="30" y="1331"/>
                  </a:cxn>
                  <a:cxn ang="0">
                    <a:pos x="18" y="1630"/>
                  </a:cxn>
                  <a:cxn ang="0">
                    <a:pos x="6" y="1942"/>
                  </a:cxn>
                  <a:cxn ang="0">
                    <a:pos x="0" y="2278"/>
                  </a:cxn>
                  <a:cxn ang="0">
                    <a:pos x="6" y="2602"/>
                  </a:cxn>
                  <a:cxn ang="0">
                    <a:pos x="12" y="2919"/>
                  </a:cxn>
                  <a:cxn ang="0">
                    <a:pos x="24" y="3219"/>
                  </a:cxn>
                  <a:cxn ang="0">
                    <a:pos x="36" y="3513"/>
                  </a:cxn>
                  <a:cxn ang="0">
                    <a:pos x="59" y="3794"/>
                  </a:cxn>
                  <a:cxn ang="0">
                    <a:pos x="89" y="4058"/>
                  </a:cxn>
                  <a:cxn ang="0">
                    <a:pos x="125" y="4316"/>
                  </a:cxn>
                  <a:cxn ang="0">
                    <a:pos x="137" y="4316"/>
                  </a:cxn>
                  <a:cxn ang="0">
                    <a:pos x="101" y="4058"/>
                  </a:cxn>
                  <a:cxn ang="0">
                    <a:pos x="71" y="3794"/>
                  </a:cxn>
                  <a:cxn ang="0">
                    <a:pos x="48" y="3513"/>
                  </a:cxn>
                  <a:cxn ang="0">
                    <a:pos x="36" y="3225"/>
                  </a:cxn>
                  <a:cxn ang="0">
                    <a:pos x="24" y="2919"/>
                  </a:cxn>
                  <a:cxn ang="0">
                    <a:pos x="18" y="2608"/>
                  </a:cxn>
                  <a:cxn ang="0">
                    <a:pos x="12" y="2278"/>
                  </a:cxn>
                  <a:cxn ang="0">
                    <a:pos x="18" y="1942"/>
                  </a:cxn>
                  <a:cxn ang="0">
                    <a:pos x="18" y="1942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350"/>
              </a:p>
            </p:txBody>
          </p:sp>
          <p:sp>
            <p:nvSpPr>
              <p:cNvPr id="36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/>
                <a:ahLst/>
                <a:cxnLst>
                  <a:cxn ang="0">
                    <a:pos x="18" y="2062"/>
                  </a:cxn>
                  <a:cxn ang="0">
                    <a:pos x="30" y="1750"/>
                  </a:cxn>
                  <a:cxn ang="0">
                    <a:pos x="54" y="1451"/>
                  </a:cxn>
                  <a:cxn ang="0">
                    <a:pos x="84" y="1169"/>
                  </a:cxn>
                  <a:cxn ang="0">
                    <a:pos x="126" y="899"/>
                  </a:cxn>
                  <a:cxn ang="0">
                    <a:pos x="162" y="641"/>
                  </a:cxn>
                  <a:cxn ang="0">
                    <a:pos x="209" y="408"/>
                  </a:cxn>
                  <a:cxn ang="0">
                    <a:pos x="251" y="192"/>
                  </a:cxn>
                  <a:cxn ang="0">
                    <a:pos x="299" y="0"/>
                  </a:cxn>
                  <a:cxn ang="0">
                    <a:pos x="287" y="0"/>
                  </a:cxn>
                  <a:cxn ang="0">
                    <a:pos x="239" y="192"/>
                  </a:cxn>
                  <a:cxn ang="0">
                    <a:pos x="198" y="408"/>
                  </a:cxn>
                  <a:cxn ang="0">
                    <a:pos x="156" y="641"/>
                  </a:cxn>
                  <a:cxn ang="0">
                    <a:pos x="114" y="899"/>
                  </a:cxn>
                  <a:cxn ang="0">
                    <a:pos x="78" y="1169"/>
                  </a:cxn>
                  <a:cxn ang="0">
                    <a:pos x="48" y="1451"/>
                  </a:cxn>
                  <a:cxn ang="0">
                    <a:pos x="24" y="1750"/>
                  </a:cxn>
                  <a:cxn ang="0">
                    <a:pos x="6" y="2062"/>
                  </a:cxn>
                  <a:cxn ang="0">
                    <a:pos x="0" y="2374"/>
                  </a:cxn>
                  <a:cxn ang="0">
                    <a:pos x="12" y="2674"/>
                  </a:cxn>
                  <a:cxn ang="0">
                    <a:pos x="30" y="2973"/>
                  </a:cxn>
                  <a:cxn ang="0">
                    <a:pos x="54" y="3255"/>
                  </a:cxn>
                  <a:cxn ang="0">
                    <a:pos x="96" y="3537"/>
                  </a:cxn>
                  <a:cxn ang="0">
                    <a:pos x="144" y="3806"/>
                  </a:cxn>
                  <a:cxn ang="0">
                    <a:pos x="203" y="4064"/>
                  </a:cxn>
                  <a:cxn ang="0">
                    <a:pos x="275" y="4316"/>
                  </a:cxn>
                  <a:cxn ang="0">
                    <a:pos x="287" y="4316"/>
                  </a:cxn>
                  <a:cxn ang="0">
                    <a:pos x="215" y="4064"/>
                  </a:cxn>
                  <a:cxn ang="0">
                    <a:pos x="156" y="3806"/>
                  </a:cxn>
                  <a:cxn ang="0">
                    <a:pos x="108" y="3537"/>
                  </a:cxn>
                  <a:cxn ang="0">
                    <a:pos x="66" y="3261"/>
                  </a:cxn>
                  <a:cxn ang="0">
                    <a:pos x="42" y="2973"/>
                  </a:cxn>
                  <a:cxn ang="0">
                    <a:pos x="24" y="2680"/>
                  </a:cxn>
                  <a:cxn ang="0">
                    <a:pos x="12" y="2374"/>
                  </a:cxn>
                  <a:cxn ang="0">
                    <a:pos x="18" y="2062"/>
                  </a:cxn>
                  <a:cxn ang="0">
                    <a:pos x="18" y="2062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350"/>
              </a:p>
            </p:txBody>
          </p:sp>
          <p:sp>
            <p:nvSpPr>
              <p:cNvPr id="37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/>
                <a:ahLst/>
                <a:cxnLst>
                  <a:cxn ang="0">
                    <a:pos x="424" y="0"/>
                  </a:cxn>
                  <a:cxn ang="0">
                    <a:pos x="412" y="0"/>
                  </a:cxn>
                  <a:cxn ang="0">
                    <a:pos x="316" y="222"/>
                  </a:cxn>
                  <a:cxn ang="0">
                    <a:pos x="239" y="462"/>
                  </a:cxn>
                  <a:cxn ang="0">
                    <a:pos x="167" y="707"/>
                  </a:cxn>
                  <a:cxn ang="0">
                    <a:pos x="107" y="971"/>
                  </a:cxn>
                  <a:cxn ang="0">
                    <a:pos x="65" y="1247"/>
                  </a:cxn>
                  <a:cxn ang="0">
                    <a:pos x="29" y="1529"/>
                  </a:cxn>
                  <a:cxn ang="0">
                    <a:pos x="6" y="1822"/>
                  </a:cxn>
                  <a:cxn ang="0">
                    <a:pos x="0" y="2122"/>
                  </a:cxn>
                  <a:cxn ang="0">
                    <a:pos x="6" y="2404"/>
                  </a:cxn>
                  <a:cxn ang="0">
                    <a:pos x="24" y="2686"/>
                  </a:cxn>
                  <a:cxn ang="0">
                    <a:pos x="47" y="2961"/>
                  </a:cxn>
                  <a:cxn ang="0">
                    <a:pos x="89" y="3243"/>
                  </a:cxn>
                  <a:cxn ang="0">
                    <a:pos x="137" y="3519"/>
                  </a:cxn>
                  <a:cxn ang="0">
                    <a:pos x="197" y="3788"/>
                  </a:cxn>
                  <a:cxn ang="0">
                    <a:pos x="269" y="4058"/>
                  </a:cxn>
                  <a:cxn ang="0">
                    <a:pos x="346" y="4316"/>
                  </a:cxn>
                  <a:cxn ang="0">
                    <a:pos x="358" y="4316"/>
                  </a:cxn>
                  <a:cxn ang="0">
                    <a:pos x="281" y="4058"/>
                  </a:cxn>
                  <a:cxn ang="0">
                    <a:pos x="209" y="3788"/>
                  </a:cxn>
                  <a:cxn ang="0">
                    <a:pos x="149" y="3519"/>
                  </a:cxn>
                  <a:cxn ang="0">
                    <a:pos x="101" y="3243"/>
                  </a:cxn>
                  <a:cxn ang="0">
                    <a:pos x="59" y="2961"/>
                  </a:cxn>
                  <a:cxn ang="0">
                    <a:pos x="35" y="2686"/>
                  </a:cxn>
                  <a:cxn ang="0">
                    <a:pos x="18" y="2404"/>
                  </a:cxn>
                  <a:cxn ang="0">
                    <a:pos x="12" y="2122"/>
                  </a:cxn>
                  <a:cxn ang="0">
                    <a:pos x="18" y="1822"/>
                  </a:cxn>
                  <a:cxn ang="0">
                    <a:pos x="41" y="1529"/>
                  </a:cxn>
                  <a:cxn ang="0">
                    <a:pos x="71" y="1247"/>
                  </a:cxn>
                  <a:cxn ang="0">
                    <a:pos x="119" y="971"/>
                  </a:cxn>
                  <a:cxn ang="0">
                    <a:pos x="179" y="707"/>
                  </a:cxn>
                  <a:cxn ang="0">
                    <a:pos x="245" y="462"/>
                  </a:cxn>
                  <a:cxn ang="0">
                    <a:pos x="328" y="222"/>
                  </a:cxn>
                  <a:cxn ang="0">
                    <a:pos x="424" y="0"/>
                  </a:cxn>
                  <a:cxn ang="0">
                    <a:pos x="424" y="0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350"/>
              </a:p>
            </p:txBody>
          </p:sp>
          <p:sp>
            <p:nvSpPr>
              <p:cNvPr id="38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/>
                <a:ahLst/>
                <a:cxnLst>
                  <a:cxn ang="0">
                    <a:pos x="12" y="2146"/>
                  </a:cxn>
                  <a:cxn ang="0">
                    <a:pos x="24" y="1846"/>
                  </a:cxn>
                  <a:cxn ang="0">
                    <a:pos x="54" y="1559"/>
                  </a:cxn>
                  <a:cxn ang="0">
                    <a:pos x="96" y="1277"/>
                  </a:cxn>
                  <a:cxn ang="0">
                    <a:pos x="162" y="1001"/>
                  </a:cxn>
                  <a:cxn ang="0">
                    <a:pos x="239" y="731"/>
                  </a:cxn>
                  <a:cxn ang="0">
                    <a:pos x="335" y="480"/>
                  </a:cxn>
                  <a:cxn ang="0">
                    <a:pos x="449" y="234"/>
                  </a:cxn>
                  <a:cxn ang="0">
                    <a:pos x="574" y="0"/>
                  </a:cxn>
                  <a:cxn ang="0">
                    <a:pos x="562" y="0"/>
                  </a:cxn>
                  <a:cxn ang="0">
                    <a:pos x="437" y="234"/>
                  </a:cxn>
                  <a:cxn ang="0">
                    <a:pos x="323" y="480"/>
                  </a:cxn>
                  <a:cxn ang="0">
                    <a:pos x="227" y="737"/>
                  </a:cxn>
                  <a:cxn ang="0">
                    <a:pos x="150" y="1001"/>
                  </a:cxn>
                  <a:cxn ang="0">
                    <a:pos x="84" y="1277"/>
                  </a:cxn>
                  <a:cxn ang="0">
                    <a:pos x="42" y="1559"/>
                  </a:cxn>
                  <a:cxn ang="0">
                    <a:pos x="12" y="1852"/>
                  </a:cxn>
                  <a:cxn ang="0">
                    <a:pos x="0" y="2146"/>
                  </a:cxn>
                  <a:cxn ang="0">
                    <a:pos x="6" y="2434"/>
                  </a:cxn>
                  <a:cxn ang="0">
                    <a:pos x="30" y="2715"/>
                  </a:cxn>
                  <a:cxn ang="0">
                    <a:pos x="66" y="2997"/>
                  </a:cxn>
                  <a:cxn ang="0">
                    <a:pos x="120" y="3273"/>
                  </a:cxn>
                  <a:cxn ang="0">
                    <a:pos x="191" y="3549"/>
                  </a:cxn>
                  <a:cxn ang="0">
                    <a:pos x="275" y="3812"/>
                  </a:cxn>
                  <a:cxn ang="0">
                    <a:pos x="371" y="4070"/>
                  </a:cxn>
                  <a:cxn ang="0">
                    <a:pos x="484" y="4316"/>
                  </a:cxn>
                  <a:cxn ang="0">
                    <a:pos x="496" y="4316"/>
                  </a:cxn>
                  <a:cxn ang="0">
                    <a:pos x="383" y="4070"/>
                  </a:cxn>
                  <a:cxn ang="0">
                    <a:pos x="287" y="3812"/>
                  </a:cxn>
                  <a:cxn ang="0">
                    <a:pos x="203" y="3549"/>
                  </a:cxn>
                  <a:cxn ang="0">
                    <a:pos x="132" y="3273"/>
                  </a:cxn>
                  <a:cxn ang="0">
                    <a:pos x="78" y="2997"/>
                  </a:cxn>
                  <a:cxn ang="0">
                    <a:pos x="42" y="2715"/>
                  </a:cxn>
                  <a:cxn ang="0">
                    <a:pos x="18" y="2434"/>
                  </a:cxn>
                  <a:cxn ang="0">
                    <a:pos x="12" y="2146"/>
                  </a:cxn>
                  <a:cxn ang="0">
                    <a:pos x="12" y="2146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350"/>
              </a:p>
            </p:txBody>
          </p:sp>
          <p:sp>
            <p:nvSpPr>
              <p:cNvPr id="39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/>
                <a:ahLst/>
                <a:cxnLst>
                  <a:cxn ang="0">
                    <a:pos x="12" y="2098"/>
                  </a:cxn>
                  <a:cxn ang="0">
                    <a:pos x="29" y="1798"/>
                  </a:cxn>
                  <a:cxn ang="0">
                    <a:pos x="71" y="1505"/>
                  </a:cxn>
                  <a:cxn ang="0">
                    <a:pos x="131" y="1223"/>
                  </a:cxn>
                  <a:cxn ang="0">
                    <a:pos x="215" y="941"/>
                  </a:cxn>
                  <a:cxn ang="0">
                    <a:pos x="316" y="689"/>
                  </a:cxn>
                  <a:cxn ang="0">
                    <a:pos x="442" y="444"/>
                  </a:cxn>
                  <a:cxn ang="0">
                    <a:pos x="580" y="216"/>
                  </a:cxn>
                  <a:cxn ang="0">
                    <a:pos x="735" y="0"/>
                  </a:cxn>
                  <a:cxn ang="0">
                    <a:pos x="723" y="0"/>
                  </a:cxn>
                  <a:cxn ang="0">
                    <a:pos x="568" y="210"/>
                  </a:cxn>
                  <a:cxn ang="0">
                    <a:pos x="430" y="438"/>
                  </a:cxn>
                  <a:cxn ang="0">
                    <a:pos x="311" y="683"/>
                  </a:cxn>
                  <a:cxn ang="0">
                    <a:pos x="209" y="941"/>
                  </a:cxn>
                  <a:cxn ang="0">
                    <a:pos x="125" y="1217"/>
                  </a:cxn>
                  <a:cxn ang="0">
                    <a:pos x="59" y="1505"/>
                  </a:cxn>
                  <a:cxn ang="0">
                    <a:pos x="18" y="1798"/>
                  </a:cxn>
                  <a:cxn ang="0">
                    <a:pos x="0" y="2098"/>
                  </a:cxn>
                  <a:cxn ang="0">
                    <a:pos x="6" y="2404"/>
                  </a:cxn>
                  <a:cxn ang="0">
                    <a:pos x="29" y="2709"/>
                  </a:cxn>
                  <a:cxn ang="0">
                    <a:pos x="77" y="3015"/>
                  </a:cxn>
                  <a:cxn ang="0">
                    <a:pos x="149" y="3315"/>
                  </a:cxn>
                  <a:cxn ang="0">
                    <a:pos x="227" y="3573"/>
                  </a:cxn>
                  <a:cxn ang="0">
                    <a:pos x="316" y="3824"/>
                  </a:cxn>
                  <a:cxn ang="0">
                    <a:pos x="424" y="4076"/>
                  </a:cxn>
                  <a:cxn ang="0">
                    <a:pos x="544" y="4316"/>
                  </a:cxn>
                  <a:cxn ang="0">
                    <a:pos x="556" y="4316"/>
                  </a:cxn>
                  <a:cxn ang="0">
                    <a:pos x="436" y="4076"/>
                  </a:cxn>
                  <a:cxn ang="0">
                    <a:pos x="328" y="3824"/>
                  </a:cxn>
                  <a:cxn ang="0">
                    <a:pos x="239" y="3573"/>
                  </a:cxn>
                  <a:cxn ang="0">
                    <a:pos x="161" y="3315"/>
                  </a:cxn>
                  <a:cxn ang="0">
                    <a:pos x="89" y="3015"/>
                  </a:cxn>
                  <a:cxn ang="0">
                    <a:pos x="41" y="2709"/>
                  </a:cxn>
                  <a:cxn ang="0">
                    <a:pos x="18" y="2404"/>
                  </a:cxn>
                  <a:cxn ang="0">
                    <a:pos x="12" y="2098"/>
                  </a:cxn>
                  <a:cxn ang="0">
                    <a:pos x="12" y="2098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350"/>
              </a:p>
            </p:txBody>
          </p:sp>
          <p:sp>
            <p:nvSpPr>
              <p:cNvPr id="40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/>
                <a:ahLst/>
                <a:cxnLst>
                  <a:cxn ang="0">
                    <a:pos x="18" y="1948"/>
                  </a:cxn>
                  <a:cxn ang="0">
                    <a:pos x="48" y="1708"/>
                  </a:cxn>
                  <a:cxn ang="0">
                    <a:pos x="96" y="1475"/>
                  </a:cxn>
                  <a:cxn ang="0">
                    <a:pos x="161" y="1235"/>
                  </a:cxn>
                  <a:cxn ang="0">
                    <a:pos x="251" y="995"/>
                  </a:cxn>
                  <a:cxn ang="0">
                    <a:pos x="365" y="755"/>
                  </a:cxn>
                  <a:cxn ang="0">
                    <a:pos x="496" y="510"/>
                  </a:cxn>
                  <a:cxn ang="0">
                    <a:pos x="658" y="258"/>
                  </a:cxn>
                  <a:cxn ang="0">
                    <a:pos x="741" y="132"/>
                  </a:cxn>
                  <a:cxn ang="0">
                    <a:pos x="837" y="0"/>
                  </a:cxn>
                  <a:cxn ang="0">
                    <a:pos x="825" y="0"/>
                  </a:cxn>
                  <a:cxn ang="0">
                    <a:pos x="729" y="132"/>
                  </a:cxn>
                  <a:cxn ang="0">
                    <a:pos x="640" y="258"/>
                  </a:cxn>
                  <a:cxn ang="0">
                    <a:pos x="562" y="384"/>
                  </a:cxn>
                  <a:cxn ang="0">
                    <a:pos x="484" y="510"/>
                  </a:cxn>
                  <a:cxn ang="0">
                    <a:pos x="353" y="755"/>
                  </a:cxn>
                  <a:cxn ang="0">
                    <a:pos x="239" y="995"/>
                  </a:cxn>
                  <a:cxn ang="0">
                    <a:pos x="150" y="1235"/>
                  </a:cxn>
                  <a:cxn ang="0">
                    <a:pos x="84" y="1469"/>
                  </a:cxn>
                  <a:cxn ang="0">
                    <a:pos x="36" y="1702"/>
                  </a:cxn>
                  <a:cxn ang="0">
                    <a:pos x="6" y="1942"/>
                  </a:cxn>
                  <a:cxn ang="0">
                    <a:pos x="0" y="2200"/>
                  </a:cxn>
                  <a:cxn ang="0">
                    <a:pos x="12" y="2470"/>
                  </a:cxn>
                  <a:cxn ang="0">
                    <a:pos x="48" y="2739"/>
                  </a:cxn>
                  <a:cxn ang="0">
                    <a:pos x="114" y="3027"/>
                  </a:cxn>
                  <a:cxn ang="0">
                    <a:pos x="150" y="3171"/>
                  </a:cxn>
                  <a:cxn ang="0">
                    <a:pos x="197" y="3321"/>
                  </a:cxn>
                  <a:cxn ang="0">
                    <a:pos x="245" y="3477"/>
                  </a:cxn>
                  <a:cxn ang="0">
                    <a:pos x="305" y="3639"/>
                  </a:cxn>
                  <a:cxn ang="0">
                    <a:pos x="365" y="3800"/>
                  </a:cxn>
                  <a:cxn ang="0">
                    <a:pos x="437" y="3968"/>
                  </a:cxn>
                  <a:cxn ang="0">
                    <a:pos x="508" y="4136"/>
                  </a:cxn>
                  <a:cxn ang="0">
                    <a:pos x="592" y="4316"/>
                  </a:cxn>
                  <a:cxn ang="0">
                    <a:pos x="604" y="4316"/>
                  </a:cxn>
                  <a:cxn ang="0">
                    <a:pos x="520" y="4136"/>
                  </a:cxn>
                  <a:cxn ang="0">
                    <a:pos x="448" y="3968"/>
                  </a:cxn>
                  <a:cxn ang="0">
                    <a:pos x="377" y="3800"/>
                  </a:cxn>
                  <a:cxn ang="0">
                    <a:pos x="317" y="3639"/>
                  </a:cxn>
                  <a:cxn ang="0">
                    <a:pos x="257" y="3477"/>
                  </a:cxn>
                  <a:cxn ang="0">
                    <a:pos x="209" y="3327"/>
                  </a:cxn>
                  <a:cxn ang="0">
                    <a:pos x="161" y="3171"/>
                  </a:cxn>
                  <a:cxn ang="0">
                    <a:pos x="126" y="3027"/>
                  </a:cxn>
                  <a:cxn ang="0">
                    <a:pos x="60" y="2739"/>
                  </a:cxn>
                  <a:cxn ang="0">
                    <a:pos x="24" y="2470"/>
                  </a:cxn>
                  <a:cxn ang="0">
                    <a:pos x="12" y="2206"/>
                  </a:cxn>
                  <a:cxn ang="0">
                    <a:pos x="18" y="1948"/>
                  </a:cxn>
                  <a:cxn ang="0">
                    <a:pos x="18" y="1948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350"/>
              </a:p>
            </p:txBody>
          </p:sp>
        </p:grpSp>
        <p:sp>
          <p:nvSpPr>
            <p:cNvPr id="9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42" y="228"/>
                </a:cxn>
                <a:cxn ang="0">
                  <a:pos x="96" y="402"/>
                </a:cxn>
                <a:cxn ang="0">
                  <a:pos x="161" y="576"/>
                </a:cxn>
                <a:cxn ang="0">
                  <a:pos x="227" y="744"/>
                </a:cxn>
                <a:cxn ang="0">
                  <a:pos x="305" y="917"/>
                </a:cxn>
                <a:cxn ang="0">
                  <a:pos x="389" y="1085"/>
                </a:cxn>
                <a:cxn ang="0">
                  <a:pos x="484" y="1253"/>
                </a:cxn>
                <a:cxn ang="0">
                  <a:pos x="586" y="1415"/>
                </a:cxn>
                <a:cxn ang="0">
                  <a:pos x="604" y="1415"/>
                </a:cxn>
                <a:cxn ang="0">
                  <a:pos x="496" y="1247"/>
                </a:cxn>
                <a:cxn ang="0">
                  <a:pos x="401" y="1073"/>
                </a:cxn>
                <a:cxn ang="0">
                  <a:pos x="311" y="899"/>
                </a:cxn>
                <a:cxn ang="0">
                  <a:pos x="233" y="720"/>
                </a:cxn>
                <a:cxn ang="0">
                  <a:pos x="161" y="546"/>
                </a:cxn>
                <a:cxn ang="0">
                  <a:pos x="102" y="366"/>
                </a:cxn>
                <a:cxn ang="0">
                  <a:pos x="48" y="18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54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/>
            </a:p>
          </p:txBody>
        </p:sp>
        <p:sp>
          <p:nvSpPr>
            <p:cNvPr id="10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/>
              <a:ahLst/>
              <a:cxnLst>
                <a:cxn ang="0">
                  <a:pos x="0" y="30"/>
                </a:cxn>
                <a:cxn ang="0">
                  <a:pos x="108" y="240"/>
                </a:cxn>
                <a:cxn ang="0">
                  <a:pos x="215" y="426"/>
                </a:cxn>
                <a:cxn ang="0">
                  <a:pos x="227" y="426"/>
                </a:cxn>
                <a:cxn ang="0">
                  <a:pos x="167" y="330"/>
                </a:cxn>
                <a:cxn ang="0">
                  <a:pos x="114" y="222"/>
                </a:cxn>
                <a:cxn ang="0">
                  <a:pos x="0" y="0"/>
                </a:cxn>
                <a:cxn ang="0">
                  <a:pos x="0" y="30"/>
                </a:cxn>
                <a:cxn ang="0">
                  <a:pos x="0" y="30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/>
            </a:p>
          </p:txBody>
        </p:sp>
        <p:sp>
          <p:nvSpPr>
            <p:cNvPr id="11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/>
              <a:ahLst/>
              <a:cxnLst>
                <a:cxn ang="0">
                  <a:pos x="981" y="1786"/>
                </a:cxn>
                <a:cxn ang="0">
                  <a:pos x="981" y="1720"/>
                </a:cxn>
                <a:cxn ang="0">
                  <a:pos x="969" y="1666"/>
                </a:cxn>
                <a:cxn ang="0">
                  <a:pos x="957" y="1613"/>
                </a:cxn>
                <a:cxn ang="0">
                  <a:pos x="921" y="1487"/>
                </a:cxn>
                <a:cxn ang="0">
                  <a:pos x="885" y="1361"/>
                </a:cxn>
                <a:cxn ang="0">
                  <a:pos x="796" y="1121"/>
                </a:cxn>
                <a:cxn ang="0">
                  <a:pos x="682" y="899"/>
                </a:cxn>
                <a:cxn ang="0">
                  <a:pos x="562" y="689"/>
                </a:cxn>
                <a:cxn ang="0">
                  <a:pos x="431" y="498"/>
                </a:cxn>
                <a:cxn ang="0">
                  <a:pos x="293" y="318"/>
                </a:cxn>
                <a:cxn ang="0">
                  <a:pos x="150" y="15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38" y="150"/>
                </a:cxn>
                <a:cxn ang="0">
                  <a:pos x="275" y="318"/>
                </a:cxn>
                <a:cxn ang="0">
                  <a:pos x="413" y="498"/>
                </a:cxn>
                <a:cxn ang="0">
                  <a:pos x="545" y="689"/>
                </a:cxn>
                <a:cxn ang="0">
                  <a:pos x="670" y="899"/>
                </a:cxn>
                <a:cxn ang="0">
                  <a:pos x="778" y="1121"/>
                </a:cxn>
                <a:cxn ang="0">
                  <a:pos x="873" y="1361"/>
                </a:cxn>
                <a:cxn ang="0">
                  <a:pos x="909" y="1487"/>
                </a:cxn>
                <a:cxn ang="0">
                  <a:pos x="945" y="1619"/>
                </a:cxn>
                <a:cxn ang="0">
                  <a:pos x="963" y="1702"/>
                </a:cxn>
                <a:cxn ang="0">
                  <a:pos x="981" y="1786"/>
                </a:cxn>
                <a:cxn ang="0">
                  <a:pos x="981" y="1786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/>
            </a:p>
          </p:txBody>
        </p:sp>
        <p:sp>
          <p:nvSpPr>
            <p:cNvPr id="12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/>
              <a:ahLst/>
              <a:cxnLst>
                <a:cxn ang="0">
                  <a:pos x="717" y="845"/>
                </a:cxn>
                <a:cxn ang="0">
                  <a:pos x="717" y="821"/>
                </a:cxn>
                <a:cxn ang="0">
                  <a:pos x="574" y="605"/>
                </a:cxn>
                <a:cxn ang="0">
                  <a:pos x="406" y="396"/>
                </a:cxn>
                <a:cxn ang="0">
                  <a:pos x="221" y="192"/>
                </a:cxn>
                <a:cxn ang="0">
                  <a:pos x="17" y="0"/>
                </a:cxn>
                <a:cxn ang="0">
                  <a:pos x="0" y="0"/>
                </a:cxn>
                <a:cxn ang="0">
                  <a:pos x="209" y="198"/>
                </a:cxn>
                <a:cxn ang="0">
                  <a:pos x="400" y="408"/>
                </a:cxn>
                <a:cxn ang="0">
                  <a:pos x="568" y="623"/>
                </a:cxn>
                <a:cxn ang="0">
                  <a:pos x="717" y="845"/>
                </a:cxn>
                <a:cxn ang="0">
                  <a:pos x="717" y="845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/>
            </a:p>
          </p:txBody>
        </p:sp>
        <p:sp>
          <p:nvSpPr>
            <p:cNvPr id="13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/>
              <a:ahLst/>
              <a:cxnLst>
                <a:cxn ang="0">
                  <a:pos x="407" y="414"/>
                </a:cxn>
                <a:cxn ang="0">
                  <a:pos x="407" y="396"/>
                </a:cxn>
                <a:cxn ang="0">
                  <a:pos x="222" y="192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08" y="102"/>
                </a:cxn>
                <a:cxn ang="0">
                  <a:pos x="216" y="204"/>
                </a:cxn>
                <a:cxn ang="0">
                  <a:pos x="407" y="414"/>
                </a:cxn>
                <a:cxn ang="0">
                  <a:pos x="407" y="414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/>
            </a:p>
          </p:txBody>
        </p:sp>
        <p:sp>
          <p:nvSpPr>
            <p:cNvPr id="14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/>
              <a:ahLst/>
              <a:cxnLst>
                <a:cxn ang="0">
                  <a:pos x="0" y="1361"/>
                </a:cxn>
                <a:cxn ang="0">
                  <a:pos x="0" y="1409"/>
                </a:cxn>
                <a:cxn ang="0">
                  <a:pos x="54" y="1211"/>
                </a:cxn>
                <a:cxn ang="0">
                  <a:pos x="126" y="1013"/>
                </a:cxn>
                <a:cxn ang="0">
                  <a:pos x="215" y="827"/>
                </a:cxn>
                <a:cxn ang="0">
                  <a:pos x="311" y="647"/>
                </a:cxn>
                <a:cxn ang="0">
                  <a:pos x="431" y="474"/>
                </a:cxn>
                <a:cxn ang="0">
                  <a:pos x="556" y="312"/>
                </a:cxn>
                <a:cxn ang="0">
                  <a:pos x="700" y="150"/>
                </a:cxn>
                <a:cxn ang="0">
                  <a:pos x="855" y="0"/>
                </a:cxn>
                <a:cxn ang="0">
                  <a:pos x="837" y="0"/>
                </a:cxn>
                <a:cxn ang="0">
                  <a:pos x="688" y="144"/>
                </a:cxn>
                <a:cxn ang="0">
                  <a:pos x="550" y="300"/>
                </a:cxn>
                <a:cxn ang="0">
                  <a:pos x="425" y="462"/>
                </a:cxn>
                <a:cxn ang="0">
                  <a:pos x="311" y="629"/>
                </a:cxn>
                <a:cxn ang="0">
                  <a:pos x="215" y="803"/>
                </a:cxn>
                <a:cxn ang="0">
                  <a:pos x="132" y="983"/>
                </a:cxn>
                <a:cxn ang="0">
                  <a:pos x="60" y="1169"/>
                </a:cxn>
                <a:cxn ang="0">
                  <a:pos x="0" y="1361"/>
                </a:cxn>
                <a:cxn ang="0">
                  <a:pos x="0" y="1361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/>
            </a:p>
          </p:txBody>
        </p:sp>
        <p:sp>
          <p:nvSpPr>
            <p:cNvPr id="15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/>
              <a:ahLst/>
              <a:cxnLst>
                <a:cxn ang="0">
                  <a:pos x="586" y="0"/>
                </a:cxn>
                <a:cxn ang="0">
                  <a:pos x="568" y="0"/>
                </a:cxn>
                <a:cxn ang="0">
                  <a:pos x="407" y="132"/>
                </a:cxn>
                <a:cxn ang="0">
                  <a:pos x="257" y="270"/>
                </a:cxn>
                <a:cxn ang="0">
                  <a:pos x="120" y="420"/>
                </a:cxn>
                <a:cxn ang="0">
                  <a:pos x="0" y="575"/>
                </a:cxn>
                <a:cxn ang="0">
                  <a:pos x="0" y="599"/>
                </a:cxn>
                <a:cxn ang="0">
                  <a:pos x="120" y="432"/>
                </a:cxn>
                <a:cxn ang="0">
                  <a:pos x="257" y="282"/>
                </a:cxn>
                <a:cxn ang="0">
                  <a:pos x="413" y="138"/>
                </a:cxn>
                <a:cxn ang="0">
                  <a:pos x="586" y="0"/>
                </a:cxn>
                <a:cxn ang="0">
                  <a:pos x="586" y="0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/>
            </a:p>
          </p:txBody>
        </p:sp>
        <p:sp>
          <p:nvSpPr>
            <p:cNvPr id="16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/>
              <a:ahLst/>
              <a:cxnLst>
                <a:cxn ang="0">
                  <a:pos x="269" y="0"/>
                </a:cxn>
                <a:cxn ang="0">
                  <a:pos x="251" y="0"/>
                </a:cxn>
                <a:cxn ang="0">
                  <a:pos x="120" y="114"/>
                </a:cxn>
                <a:cxn ang="0">
                  <a:pos x="60" y="174"/>
                </a:cxn>
                <a:cxn ang="0">
                  <a:pos x="0" y="234"/>
                </a:cxn>
                <a:cxn ang="0">
                  <a:pos x="0" y="252"/>
                </a:cxn>
                <a:cxn ang="0">
                  <a:pos x="126" y="120"/>
                </a:cxn>
                <a:cxn ang="0">
                  <a:pos x="269" y="0"/>
                </a:cxn>
                <a:cxn ang="0">
                  <a:pos x="269" y="0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/>
            </a:p>
          </p:txBody>
        </p:sp>
        <p:sp>
          <p:nvSpPr>
            <p:cNvPr id="17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sz="1350"/>
            </a:p>
          </p:txBody>
        </p:sp>
        <p:sp>
          <p:nvSpPr>
            <p:cNvPr id="18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sz="1350"/>
            </a:p>
          </p:txBody>
        </p:sp>
        <p:sp>
          <p:nvSpPr>
            <p:cNvPr id="19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sz="1350"/>
            </a:p>
          </p:txBody>
        </p:sp>
        <p:grpSp>
          <p:nvGrpSpPr>
            <p:cNvPr id="20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23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 sz="1350"/>
              </a:p>
            </p:txBody>
          </p:sp>
          <p:sp>
            <p:nvSpPr>
              <p:cNvPr id="24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 sz="1350"/>
              </a:p>
            </p:txBody>
          </p:sp>
          <p:sp>
            <p:nvSpPr>
              <p:cNvPr id="25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 sz="1350"/>
              </a:p>
            </p:txBody>
          </p:sp>
          <p:sp>
            <p:nvSpPr>
              <p:cNvPr id="26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 sz="1350"/>
              </a:p>
            </p:txBody>
          </p:sp>
          <p:sp>
            <p:nvSpPr>
              <p:cNvPr id="27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 sz="1350"/>
              </a:p>
            </p:txBody>
          </p:sp>
        </p:grpSp>
        <p:sp>
          <p:nvSpPr>
            <p:cNvPr id="21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sz="1350"/>
            </a:p>
          </p:txBody>
        </p:sp>
        <p:sp>
          <p:nvSpPr>
            <p:cNvPr id="22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sz="1350"/>
            </a:p>
          </p:txBody>
        </p:sp>
      </p:grpSp>
      <p:sp>
        <p:nvSpPr>
          <p:cNvPr id="922663" name="Rectangle 39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1692278"/>
            <a:ext cx="10363200" cy="1736725"/>
          </a:xfrm>
        </p:spPr>
        <p:txBody>
          <a:bodyPr anchor="b"/>
          <a:lstStyle>
            <a:lvl1pPr>
              <a:defRPr sz="405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22664" name="Rectangle 4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1" name="Rectangle 41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2" name="Rectangle 4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3" name="Rectangle 4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6DF0AA-700E-49EC-B95E-D1A290FFDD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801038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489B5F-3DF8-4489-AD1D-EEA0CEC4EB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6179906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6E6DA0-2FA6-4A93-817D-F82F9E905C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581390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30725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30725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B1F282-67E2-4830-8F43-B8B14D7B1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077279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FFFADB-31A3-4EA0-B9CE-E1A62269BD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414575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29C770-7A99-42F8-9AA2-8C8261FE6C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573790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A742FC-6675-4595-826B-7EC6BB7153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523154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40E867-D42E-4CD0-A445-7F431C988F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598455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600201"/>
            <a:ext cx="10363200" cy="4525963"/>
          </a:xfrm>
          <a:prstGeom prst="rect">
            <a:avLst/>
          </a:prstGeom>
        </p:spPr>
        <p:txBody>
          <a:bodyPr/>
          <a:lstStyle>
            <a:lvl1pPr>
              <a:buSzPct val="125000"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53955-695B-4052-9D8F-947D6D4F5AEA}" type="datetimeFigureOut">
              <a:rPr lang="en-US" smtClean="0"/>
              <a:t>8/19/2024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6607C-8F0A-44BD-82FD-2DF04719A9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9964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414D51-2BCC-4350-A187-133E6E80D8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36605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9A6ED7-6363-4D1A-8674-8819CB3ADC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483586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7813"/>
            <a:ext cx="274320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7813"/>
            <a:ext cx="802640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99589C-9833-4A22-A430-43EAD1D3FC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222102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0E2C7-F5F9-4420-B724-E9608791F18D}" type="datetimeFigureOut">
              <a:rPr lang="en-US" smtClean="0"/>
              <a:t>8/19/2024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5D11C-5315-4DB2-BBD2-2DBEC58706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3004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0E2C7-F5F9-4420-B724-E9608791F18D}" type="datetimeFigureOut">
              <a:rPr lang="en-US" smtClean="0"/>
              <a:t>8/19/2024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5D11C-5315-4DB2-BBD2-2DBEC58706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98917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0E2C7-F5F9-4420-B724-E9608791F18D}" type="datetimeFigureOut">
              <a:rPr lang="en-US" smtClean="0"/>
              <a:t>8/19/2024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5D11C-5315-4DB2-BBD2-2DBEC58706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736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0E2C7-F5F9-4420-B724-E9608791F18D}" type="datetimeFigureOut">
              <a:rPr lang="en-US" smtClean="0"/>
              <a:t>8/19/2024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5D11C-5315-4DB2-BBD2-2DBEC58706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69972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0E2C7-F5F9-4420-B724-E9608791F18D}" type="datetimeFigureOut">
              <a:rPr lang="en-US" smtClean="0"/>
              <a:t>8/19/2024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5D11C-5315-4DB2-BBD2-2DBEC58706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25511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0E2C7-F5F9-4420-B724-E9608791F18D}" type="datetimeFigureOut">
              <a:rPr lang="en-US" smtClean="0"/>
              <a:t>8/19/2024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5D11C-5315-4DB2-BBD2-2DBEC58706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91949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0E2C7-F5F9-4420-B724-E9608791F18D}" type="datetimeFigureOut">
              <a:rPr lang="en-US" smtClean="0"/>
              <a:t>8/19/2024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5D11C-5315-4DB2-BBD2-2DBEC58706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970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53955-695B-4052-9D8F-947D6D4F5AEA}" type="datetimeFigureOut">
              <a:rPr lang="en-US" smtClean="0"/>
              <a:t>8/19/2024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6607C-8F0A-44BD-82FD-2DF04719A9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18266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0E2C7-F5F9-4420-B724-E9608791F18D}" type="datetimeFigureOut">
              <a:rPr lang="en-US" smtClean="0"/>
              <a:t>8/19/2024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5D11C-5315-4DB2-BBD2-2DBEC58706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03127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0E2C7-F5F9-4420-B724-E9608791F18D}" type="datetimeFigureOut">
              <a:rPr lang="en-US" smtClean="0"/>
              <a:t>8/19/2024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5D11C-5315-4DB2-BBD2-2DBEC58706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81877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0E2C7-F5F9-4420-B724-E9608791F18D}" type="datetimeFigureOut">
              <a:rPr lang="en-US" smtClean="0"/>
              <a:t>8/19/2024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5D11C-5315-4DB2-BBD2-2DBEC58706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655174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0E2C7-F5F9-4420-B724-E9608791F18D}" type="datetimeFigureOut">
              <a:rPr lang="en-US" smtClean="0"/>
              <a:t>8/19/2024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5D11C-5315-4DB2-BBD2-2DBEC58706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78351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em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>
            <a:extLst>
              <a:ext uri="{FF2B5EF4-FFF2-40B4-BE49-F238E27FC236}">
                <a16:creationId xmlns:a16="http://schemas.microsoft.com/office/drawing/2014/main" id="{9B23F04D-69AA-D74E-88F7-9C0FDCDF68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017" y="429"/>
            <a:ext cx="12185966" cy="68571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067883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>
            <a:extLst>
              <a:ext uri="{FF2B5EF4-FFF2-40B4-BE49-F238E27FC236}">
                <a16:creationId xmlns:a16="http://schemas.microsoft.com/office/drawing/2014/main" id="{8419197B-D4EF-A947-BD7C-D57419F53D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" y="-1"/>
            <a:ext cx="12191998" cy="182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42900" y="2065339"/>
            <a:ext cx="1150620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>
            <a:lvl1pPr algn="ctr">
              <a:defRPr lang="en-US" sz="4300">
                <a:latin typeface="+mj-lt"/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53496" y="3719513"/>
            <a:ext cx="11485008" cy="1752600"/>
          </a:xfr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 algn="ctr">
              <a:buNone/>
              <a:defRPr lang="en-US" sz="2600" b="1" dirty="0">
                <a:latin typeface="Arial" pitchFamily="34" charset="0"/>
                <a:ea typeface="ＭＳ Ｐゴシック" charset="-128"/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30851314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plai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>
            <a:extLst>
              <a:ext uri="{FF2B5EF4-FFF2-40B4-BE49-F238E27FC236}">
                <a16:creationId xmlns:a16="http://schemas.microsoft.com/office/drawing/2014/main" id="{8419197B-D4EF-A947-BD7C-D57419F53D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" y="-1"/>
            <a:ext cx="12191998" cy="182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42900" y="2065339"/>
            <a:ext cx="1150620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>
            <a:lvl1pPr algn="ctr">
              <a:defRPr lang="en-US" sz="4300">
                <a:latin typeface="+mj-lt"/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53496" y="3719513"/>
            <a:ext cx="11485008" cy="1752600"/>
          </a:xfr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 algn="ctr">
              <a:buNone/>
              <a:defRPr lang="en-US" sz="2600" b="1" dirty="0">
                <a:latin typeface="Arial" pitchFamily="34" charset="0"/>
                <a:ea typeface="ＭＳ Ｐゴシック" charset="-128"/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871001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8463" y="990600"/>
            <a:ext cx="11395075" cy="730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noFill/>
          <a:ln>
            <a:noFill/>
          </a:ln>
        </p:spPr>
        <p:txBody>
          <a:bodyPr/>
          <a:lstStyle>
            <a:lvl1pPr>
              <a:defRPr lang="en-US" smtClean="0"/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5403875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with text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8463" y="990600"/>
            <a:ext cx="11395075" cy="730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noFill/>
          <a:ln>
            <a:noFill/>
          </a:ln>
        </p:spPr>
        <p:txBody>
          <a:bodyPr/>
          <a:lstStyle>
            <a:lvl1pPr>
              <a:defRPr lang="en-US" smtClean="0"/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E78AF88B-8286-4794-B3E8-D15BDC59D5E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" y="0"/>
            <a:ext cx="12191998" cy="913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549135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8463" y="990600"/>
            <a:ext cx="11395075" cy="730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712807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53955-695B-4052-9D8F-947D6D4F5AEA}" type="datetimeFigureOut">
              <a:rPr lang="en-US" smtClean="0"/>
              <a:t>8/19/2024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6607C-8F0A-44BD-82FD-2DF04719A9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19963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987572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8463" y="990600"/>
            <a:ext cx="11395075" cy="730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8463" y="1747838"/>
            <a:ext cx="5537200" cy="4881562"/>
          </a:xfrm>
          <a:noFill/>
          <a:ln>
            <a:noFill/>
          </a:ln>
        </p:spPr>
        <p:txBody>
          <a:bodyPr/>
          <a:lstStyle>
            <a:lvl1pPr>
              <a:defRPr lang="en-US" smtClean="0"/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56337" y="1747838"/>
            <a:ext cx="5537200" cy="4881562"/>
          </a:xfrm>
          <a:noFill/>
          <a:ln>
            <a:noFill/>
          </a:ln>
        </p:spPr>
        <p:txBody>
          <a:bodyPr/>
          <a:lstStyle>
            <a:lvl1pPr>
              <a:defRPr lang="en-US" smtClean="0"/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9663510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F1576-C961-9647-979E-27C0A637D1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8618" y="6459538"/>
            <a:ext cx="7234767" cy="290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Ins="137160" bIns="91440" anchor="b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ctr" eaLnBrk="1" hangingPunct="1">
              <a:lnSpc>
                <a:spcPct val="90000"/>
              </a:lnSpc>
              <a:defRPr/>
            </a:pPr>
            <a:r>
              <a:rPr lang="en-US" sz="1100">
                <a:cs typeface="Arial" charset="0"/>
              </a:rPr>
              <a:t>U.S. Department of Health and Human Services</a:t>
            </a: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42900" y="1846264"/>
            <a:ext cx="11506200" cy="1470025"/>
          </a:xfrm>
          <a:noFill/>
          <a:ln w="9525">
            <a:noFill/>
            <a:miter lim="800000"/>
            <a:headEnd/>
            <a:tailEnd/>
          </a:ln>
        </p:spPr>
        <p:txBody>
          <a:bodyPr anchor="b"/>
          <a:lstStyle>
            <a:lvl1pPr algn="ctr">
              <a:defRPr lang="en-US" sz="4300">
                <a:latin typeface="Arial Narrow" pitchFamily="34" charset="0"/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53496" y="3500438"/>
            <a:ext cx="11485008" cy="1752600"/>
          </a:xfr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 algn="ctr">
              <a:buNone/>
              <a:defRPr lang="en-US" sz="2600" b="1" dirty="0">
                <a:latin typeface="Arial" pitchFamily="34" charset="0"/>
                <a:ea typeface="ＭＳ Ｐゴシック" charset="-128"/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D478D57-00E5-D946-A8A2-44B10EBAD329}"/>
              </a:ext>
            </a:extLst>
          </p:cNvPr>
          <p:cNvGrpSpPr/>
          <p:nvPr userDrawn="1"/>
        </p:nvGrpSpPr>
        <p:grpSpPr>
          <a:xfrm>
            <a:off x="203200" y="163513"/>
            <a:ext cx="11645900" cy="769938"/>
            <a:chOff x="203200" y="163513"/>
            <a:chExt cx="11645900" cy="769938"/>
          </a:xfrm>
        </p:grpSpPr>
        <p:pic>
          <p:nvPicPr>
            <p:cNvPr id="5" name="Picture 16" title="National Institutes of Health">
              <a:extLst>
                <a:ext uri="{FF2B5EF4-FFF2-40B4-BE49-F238E27FC236}">
                  <a16:creationId xmlns:a16="http://schemas.microsoft.com/office/drawing/2014/main" id="{3C33C70C-B787-E740-9222-6CC39D6B08E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/>
            <a:stretch>
              <a:fillRect/>
            </a:stretch>
          </p:blipFill>
          <p:spPr bwMode="auto">
            <a:xfrm>
              <a:off x="203200" y="163514"/>
              <a:ext cx="8811846" cy="769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16" title="National Institutes of Health">
              <a:extLst>
                <a:ext uri="{FF2B5EF4-FFF2-40B4-BE49-F238E27FC236}">
                  <a16:creationId xmlns:a16="http://schemas.microsoft.com/office/drawing/2014/main" id="{0A60750D-CF85-124C-9444-F1A0BAFA8B62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 rotWithShape="1">
            <a:blip r:embed="rId2"/>
            <a:srcRect l="46286"/>
            <a:stretch/>
          </p:blipFill>
          <p:spPr bwMode="auto">
            <a:xfrm>
              <a:off x="7115908" y="163513"/>
              <a:ext cx="4733192" cy="769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12117121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spcBef>
                <a:spcPts val="1400"/>
              </a:spcBef>
              <a:defRPr/>
            </a:lvl2pPr>
            <a:lvl3pPr>
              <a:lnSpc>
                <a:spcPct val="90000"/>
              </a:lnSpc>
              <a:spcBef>
                <a:spcPts val="900"/>
              </a:spcBef>
              <a:defRPr/>
            </a:lvl3pPr>
            <a:lvl4pPr>
              <a:lnSpc>
                <a:spcPct val="90000"/>
              </a:lnSpc>
              <a:spcBef>
                <a:spcPts val="600"/>
              </a:spcBef>
              <a:defRPr/>
            </a:lvl4pPr>
            <a:lvl5pPr>
              <a:lnSpc>
                <a:spcPct val="90000"/>
              </a:lnSpc>
              <a:spcBef>
                <a:spcPts val="600"/>
              </a:spcBef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46278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No NIH-HH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AF890F5-C984-B94C-B0EB-0F05C7929195}"/>
              </a:ext>
            </a:extLst>
          </p:cNvPr>
          <p:cNvSpPr/>
          <p:nvPr/>
        </p:nvSpPr>
        <p:spPr>
          <a:xfrm>
            <a:off x="8468784" y="6351588"/>
            <a:ext cx="3723216" cy="5064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spcBef>
                <a:spcPts val="1400"/>
              </a:spcBef>
              <a:defRPr/>
            </a:lvl2pPr>
            <a:lvl3pPr>
              <a:lnSpc>
                <a:spcPct val="90000"/>
              </a:lnSpc>
              <a:spcBef>
                <a:spcPts val="900"/>
              </a:spcBef>
              <a:defRPr/>
            </a:lvl3pPr>
            <a:lvl4pPr>
              <a:lnSpc>
                <a:spcPct val="90000"/>
              </a:lnSpc>
              <a:spcBef>
                <a:spcPts val="600"/>
              </a:spcBef>
              <a:defRPr/>
            </a:lvl4pPr>
            <a:lvl5pPr>
              <a:lnSpc>
                <a:spcPct val="90000"/>
              </a:lnSpc>
              <a:spcBef>
                <a:spcPts val="600"/>
              </a:spcBef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1635664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88412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No NIH-HH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BD1FD1B-17CB-0449-B743-A0CD92D6CF5F}"/>
              </a:ext>
            </a:extLst>
          </p:cNvPr>
          <p:cNvSpPr/>
          <p:nvPr/>
        </p:nvSpPr>
        <p:spPr>
          <a:xfrm>
            <a:off x="8468784" y="6351588"/>
            <a:ext cx="3723216" cy="5064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379379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581636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9200" y="1747838"/>
            <a:ext cx="5080000" cy="4881562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lang="en-US" smtClean="0"/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2400" y="1747838"/>
            <a:ext cx="5080000" cy="4881562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lang="en-US" smtClean="0"/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2212462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 plai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>
            <a:extLst>
              <a:ext uri="{FF2B5EF4-FFF2-40B4-BE49-F238E27FC236}">
                <a16:creationId xmlns:a16="http://schemas.microsoft.com/office/drawing/2014/main" id="{8419197B-D4EF-A947-BD7C-D57419F53D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" y="-1"/>
            <a:ext cx="12191998" cy="182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42900" y="2065339"/>
            <a:ext cx="11506200" cy="1470025"/>
          </a:xfrm>
          <a:noFill/>
          <a:ln w="9525">
            <a:noFill/>
            <a:miter lim="800000"/>
            <a:headEnd/>
            <a:tailEnd/>
          </a:ln>
        </p:spPr>
        <p:txBody>
          <a:bodyPr anchor="b"/>
          <a:lstStyle>
            <a:lvl1pPr algn="ctr">
              <a:defRPr lang="en-US" sz="4300">
                <a:latin typeface="+mj-lt"/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53496" y="3719513"/>
            <a:ext cx="11485008" cy="1752600"/>
          </a:xfr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 algn="ctr">
              <a:buNone/>
              <a:defRPr lang="en-US" sz="2600" b="1" dirty="0">
                <a:latin typeface="Arial" pitchFamily="34" charset="0"/>
                <a:ea typeface="ＭＳ Ｐゴシック" charset="-128"/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216300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53955-695B-4052-9D8F-947D6D4F5AEA}" type="datetimeFigureOut">
              <a:rPr lang="en-US" smtClean="0"/>
              <a:t>8/19/2024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6607C-8F0A-44BD-82FD-2DF04719A9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31945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em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>
            <a:extLst>
              <a:ext uri="{FF2B5EF4-FFF2-40B4-BE49-F238E27FC236}">
                <a16:creationId xmlns:a16="http://schemas.microsoft.com/office/drawing/2014/main" id="{9B23F04D-69AA-D74E-88F7-9C0FDCDF68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017" y="429"/>
            <a:ext cx="12185966" cy="6857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91649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>
            <a:extLst>
              <a:ext uri="{FF2B5EF4-FFF2-40B4-BE49-F238E27FC236}">
                <a16:creationId xmlns:a16="http://schemas.microsoft.com/office/drawing/2014/main" id="{8419197B-D4EF-A947-BD7C-D57419F53D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" y="-1"/>
            <a:ext cx="12191998" cy="1826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42900" y="2065339"/>
            <a:ext cx="11506200" cy="1470025"/>
          </a:xfrm>
          <a:noFill/>
          <a:ln w="9525">
            <a:noFill/>
            <a:miter lim="800000"/>
            <a:headEnd/>
            <a:tailEnd/>
          </a:ln>
        </p:spPr>
        <p:txBody>
          <a:bodyPr anchor="b"/>
          <a:lstStyle>
            <a:lvl1pPr algn="ctr">
              <a:defRPr lang="en-US" sz="4300">
                <a:latin typeface="+mj-lt"/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53496" y="3719513"/>
            <a:ext cx="11485008" cy="1752600"/>
          </a:xfr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 algn="ctr">
              <a:buNone/>
              <a:defRPr lang="en-US" sz="2600" b="1" dirty="0">
                <a:latin typeface="Arial" pitchFamily="34" charset="0"/>
                <a:ea typeface="ＭＳ Ｐゴシック" charset="-128"/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41037461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plai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>
            <a:extLst>
              <a:ext uri="{FF2B5EF4-FFF2-40B4-BE49-F238E27FC236}">
                <a16:creationId xmlns:a16="http://schemas.microsoft.com/office/drawing/2014/main" id="{8419197B-D4EF-A947-BD7C-D57419F53D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" y="-1"/>
            <a:ext cx="12191998" cy="182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42900" y="2065339"/>
            <a:ext cx="11506200" cy="1470025"/>
          </a:xfrm>
          <a:noFill/>
          <a:ln w="9525">
            <a:noFill/>
            <a:miter lim="800000"/>
            <a:headEnd/>
            <a:tailEnd/>
          </a:ln>
        </p:spPr>
        <p:txBody>
          <a:bodyPr anchor="b"/>
          <a:lstStyle>
            <a:lvl1pPr algn="ctr">
              <a:defRPr lang="en-US" sz="4300">
                <a:latin typeface="+mj-lt"/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53496" y="3719513"/>
            <a:ext cx="11485008" cy="1752600"/>
          </a:xfr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 algn="ctr">
              <a:buNone/>
              <a:defRPr lang="en-US" sz="2600" b="1" dirty="0">
                <a:latin typeface="Arial" pitchFamily="34" charset="0"/>
                <a:ea typeface="ＭＳ Ｐゴシック" charset="-128"/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39472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noFill/>
          <a:ln>
            <a:noFill/>
          </a:ln>
        </p:spPr>
        <p:txBody>
          <a:bodyPr/>
          <a:lstStyle>
            <a:lvl1pPr>
              <a:defRPr lang="en-US" smtClean="0"/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894801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plai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noFill/>
          <a:ln>
            <a:noFill/>
          </a:ln>
        </p:spPr>
        <p:txBody>
          <a:bodyPr/>
          <a:lstStyle>
            <a:lvl1pPr>
              <a:defRPr lang="en-US" smtClean="0"/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DE88C5D-6921-4B82-8423-0BE1E285A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913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88700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3896618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389405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8463" y="1747838"/>
            <a:ext cx="5537200" cy="4881562"/>
          </a:xfrm>
          <a:noFill/>
          <a:ln>
            <a:noFill/>
          </a:ln>
        </p:spPr>
        <p:txBody>
          <a:bodyPr/>
          <a:lstStyle>
            <a:lvl1pPr>
              <a:defRPr lang="en-US" smtClean="0"/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56337" y="1747838"/>
            <a:ext cx="5537200" cy="4881562"/>
          </a:xfrm>
          <a:noFill/>
          <a:ln>
            <a:noFill/>
          </a:ln>
        </p:spPr>
        <p:txBody>
          <a:bodyPr/>
          <a:lstStyle>
            <a:lvl1pPr>
              <a:defRPr lang="en-US" smtClean="0"/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9716791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89575"/>
            <a:ext cx="12208933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121920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"/>
            <a:ext cx="12192000" cy="138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8217" y="434896"/>
            <a:ext cx="10363200" cy="936702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217" y="1522143"/>
            <a:ext cx="8534400" cy="1752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5292D-7532-41A6-B29D-FD9781CCB531}" type="datetime1">
              <a:rPr lang="en-US" smtClean="0"/>
              <a:t>8/19/2024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6607C-8F0A-44BD-82FD-2DF04719A9E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548219" y="172537"/>
            <a:ext cx="31934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891" indent="-342891" eaLnBrk="0" hangingPunct="0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sz="2000" b="1" dirty="0">
                <a:solidFill>
                  <a:schemeClr val="bg1"/>
                </a:solidFill>
                <a:ea typeface="ＭＳ Ｐゴシック" charset="-128"/>
              </a:rPr>
              <a:t>Fogarty International Center</a:t>
            </a:r>
            <a:endParaRPr lang="en-US" sz="2400" b="1" dirty="0">
              <a:solidFill>
                <a:schemeClr val="bg1"/>
              </a:solidFill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5572811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600205"/>
            <a:ext cx="10363200" cy="4525963"/>
          </a:xfrm>
          <a:prstGeom prst="rect">
            <a:avLst/>
          </a:prstGeom>
        </p:spPr>
        <p:txBody>
          <a:bodyPr/>
          <a:lstStyle>
            <a:lvl1pPr>
              <a:buSzPct val="125000"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0098D-A597-43CB-AC22-79A6343DA0F7}" type="datetime1">
              <a:rPr lang="en-US" smtClean="0"/>
              <a:t>8/19/2024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6607C-8F0A-44BD-82FD-2DF04719A9E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1278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53955-695B-4052-9D8F-947D6D4F5AEA}" type="datetimeFigureOut">
              <a:rPr lang="en-US" smtClean="0"/>
              <a:t>8/19/2024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6607C-8F0A-44BD-82FD-2DF04719A9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52739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36D47-445B-45EA-ABB8-0A013C2CA030}" type="datetime1">
              <a:rPr lang="en-US" smtClean="0"/>
              <a:t>8/19/2024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6607C-8F0A-44BD-82FD-2DF04719A9E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176119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5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5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397FA-607B-4230-9BE7-988F2F01F79B}" type="datetime1">
              <a:rPr lang="en-US" smtClean="0"/>
              <a:t>8/19/2024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6607C-8F0A-44BD-82FD-2DF04719A9E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445342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09674-DCB0-4276-95D1-0FC6ACFC8EFA}" type="datetime1">
              <a:rPr lang="en-US" smtClean="0"/>
              <a:t>8/19/2024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6607C-8F0A-44BD-82FD-2DF04719A9E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862334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0C48A-C745-4534-A570-778B3DE54D7F}" type="datetime1">
              <a:rPr lang="en-US" smtClean="0"/>
              <a:t>8/19/2024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6607C-8F0A-44BD-82FD-2DF04719A9E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892563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60AEE-75BF-456B-874B-F4EE8E348A36}" type="datetime1">
              <a:rPr lang="en-US" smtClean="0"/>
              <a:t>8/19/2024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6607C-8F0A-44BD-82FD-2DF04719A9E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573129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5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38952-05DF-4F6E-BCA0-DFACBAC9AE70}" type="datetime1">
              <a:rPr lang="en-US" smtClean="0"/>
              <a:t>8/19/2024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6607C-8F0A-44BD-82FD-2DF04719A9E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1828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C9DDD-C034-41E8-8728-ACB527E9A9CF}" type="datetime1">
              <a:rPr lang="en-US" smtClean="0"/>
              <a:t>8/19/2024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6607C-8F0A-44BD-82FD-2DF04719A9E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644232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1600205"/>
            <a:ext cx="103632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3A288-D18B-4BCF-ACDD-0F5BFB3ACFB6}" type="datetime1">
              <a:rPr lang="en-US" smtClean="0"/>
              <a:t>8/19/2024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6607C-8F0A-44BD-82FD-2DF04719A9E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94903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3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3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FA594-059D-4069-AB7F-EA8FFFD8D65F}" type="datetime1">
              <a:rPr lang="en-US" smtClean="0"/>
              <a:t>8/19/2024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6607C-8F0A-44BD-82FD-2DF04719A9E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194430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lan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42"/>
          <p:cNvSpPr>
            <a:spLocks noChangeArrowheads="1"/>
          </p:cNvSpPr>
          <p:nvPr userDrawn="1"/>
        </p:nvSpPr>
        <p:spPr bwMode="auto">
          <a:xfrm>
            <a:off x="518584" y="338138"/>
            <a:ext cx="10160000" cy="881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 marL="342900" indent="-342900" eaLnBrk="0" hangingPunct="0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4000" b="1" dirty="0">
                <a:solidFill>
                  <a:schemeClr val="bg1"/>
                </a:solidFill>
                <a:ea typeface="ＭＳ Ｐゴシック" charset="-128"/>
              </a:rPr>
              <a:t>Title</a:t>
            </a:r>
            <a:endParaRPr lang="en-US" sz="1800" dirty="0">
              <a:ea typeface="ＭＳ Ｐゴシック" charset="-128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345018" y="165100"/>
            <a:ext cx="31934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eaLnBrk="0" hangingPunct="0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sz="2000" b="1" dirty="0">
                <a:solidFill>
                  <a:schemeClr val="bg1"/>
                </a:solidFill>
                <a:ea typeface="ＭＳ Ｐゴシック" charset="-128"/>
              </a:rPr>
              <a:t>Fogarty International Center</a:t>
            </a:r>
            <a:endParaRPr lang="en-US" sz="1800" b="1" dirty="0">
              <a:solidFill>
                <a:schemeClr val="bg1"/>
              </a:solidFill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115868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53955-695B-4052-9D8F-947D6D4F5AEA}" type="datetimeFigureOut">
              <a:rPr lang="en-US" smtClean="0"/>
              <a:t>8/19/2024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6607C-8F0A-44BD-82FD-2DF04719A9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62773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10972800" cy="762000"/>
          </a:xfrm>
        </p:spPr>
        <p:txBody>
          <a:bodyPr/>
          <a:lstStyle>
            <a:lvl1pPr>
              <a:defRPr b="1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949227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ollage of global health researchers in various settings">
            <a:extLst>
              <a:ext uri="{FF2B5EF4-FFF2-40B4-BE49-F238E27FC236}">
                <a16:creationId xmlns:a16="http://schemas.microsoft.com/office/drawing/2014/main" id="{912973E3-0364-BF66-4DA8-106154614B1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C1E4ACC8-3340-7B66-C6F2-ABA14EFA79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0045" y="3598522"/>
            <a:ext cx="6992631" cy="7677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079C35E-A4B8-2C92-70D4-7E8BE433CE45}"/>
              </a:ext>
            </a:extLst>
          </p:cNvPr>
          <p:cNvSpPr/>
          <p:nvPr userDrawn="1"/>
        </p:nvSpPr>
        <p:spPr>
          <a:xfrm>
            <a:off x="-11437" y="6155155"/>
            <a:ext cx="12203437" cy="728977"/>
          </a:xfrm>
          <a:prstGeom prst="rect">
            <a:avLst/>
          </a:prstGeom>
          <a:solidFill>
            <a:srgbClr val="E57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picture containing font, graphics, logo, white&#10;&#10;Description automatically generated">
            <a:extLst>
              <a:ext uri="{FF2B5EF4-FFF2-40B4-BE49-F238E27FC236}">
                <a16:creationId xmlns:a16="http://schemas.microsoft.com/office/drawing/2014/main" id="{5706EBD6-106D-9E3C-4BC8-D704E4EE17F9}"/>
              </a:ext>
            </a:extLst>
          </p:cNvPr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9" y="6342310"/>
            <a:ext cx="1847850" cy="361446"/>
          </a:xfrm>
          <a:prstGeom prst="rect">
            <a:avLst/>
          </a:prstGeom>
        </p:spPr>
      </p:pic>
      <p:pic>
        <p:nvPicPr>
          <p:cNvPr id="10" name="Picture 9" descr="A picture containing text, symbol, font, logo&#10;&#10;Description automatically generated">
            <a:extLst>
              <a:ext uri="{FF2B5EF4-FFF2-40B4-BE49-F238E27FC236}">
                <a16:creationId xmlns:a16="http://schemas.microsoft.com/office/drawing/2014/main" id="{B72DB806-5CC7-B96A-D77E-9A2E91887705}"/>
              </a:ext>
            </a:extLst>
          </p:cNvPr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" y="6211014"/>
            <a:ext cx="609599" cy="616073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DA3E811-025A-C0C0-74F6-0FF7E33F9A0C}"/>
              </a:ext>
            </a:extLst>
          </p:cNvPr>
          <p:cNvCxnSpPr>
            <a:cxnSpLocks/>
          </p:cNvCxnSpPr>
          <p:nvPr userDrawn="1"/>
        </p:nvCxnSpPr>
        <p:spPr>
          <a:xfrm>
            <a:off x="371475" y="3542713"/>
            <a:ext cx="4980131" cy="0"/>
          </a:xfrm>
          <a:prstGeom prst="line">
            <a:avLst/>
          </a:prstGeom>
          <a:ln w="19050">
            <a:solidFill>
              <a:srgbClr val="01A9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B8F04FB-D921-2BBA-F308-6B0B28BD74EE}"/>
              </a:ext>
            </a:extLst>
          </p:cNvPr>
          <p:cNvCxnSpPr>
            <a:cxnSpLocks/>
          </p:cNvCxnSpPr>
          <p:nvPr userDrawn="1"/>
        </p:nvCxnSpPr>
        <p:spPr>
          <a:xfrm>
            <a:off x="8314472" y="2340628"/>
            <a:ext cx="0" cy="2249604"/>
          </a:xfrm>
          <a:prstGeom prst="line">
            <a:avLst/>
          </a:prstGeom>
          <a:ln w="19050">
            <a:solidFill>
              <a:srgbClr val="01A9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E7EBD8BC-BCCE-9B1B-4496-28AC5F802C59}"/>
              </a:ext>
            </a:extLst>
          </p:cNvPr>
          <p:cNvSpPr txBox="1"/>
          <p:nvPr userDrawn="1"/>
        </p:nvSpPr>
        <p:spPr>
          <a:xfrm>
            <a:off x="260046" y="2298246"/>
            <a:ext cx="48520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0">
                <a:latin typeface="Arial Black" panose="020B0A04020102020204" pitchFamily="34" charset="0"/>
                <a:ea typeface="Roboto" panose="02000000000000000000" pitchFamily="2" charset="0"/>
              </a:rPr>
              <a:t>Fogarty International Center</a:t>
            </a:r>
          </a:p>
        </p:txBody>
      </p:sp>
      <p:sp>
        <p:nvSpPr>
          <p:cNvPr id="17" name="Title 16">
            <a:extLst>
              <a:ext uri="{FF2B5EF4-FFF2-40B4-BE49-F238E27FC236}">
                <a16:creationId xmlns:a16="http://schemas.microsoft.com/office/drawing/2014/main" id="{9DD28B47-6C88-B9C6-C4AF-DE31BDD25E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0045" y="2875598"/>
            <a:ext cx="7914845" cy="610069"/>
          </a:xfrm>
        </p:spPr>
        <p:txBody>
          <a:bodyPr>
            <a:normAutofit/>
          </a:bodyPr>
          <a:lstStyle>
            <a:lvl1pPr>
              <a:defRPr lang="en-US" sz="2800" b="1" dirty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122183E2-631E-ACC2-C4B7-4C8D10FF2B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635999" y="2805113"/>
            <a:ext cx="3415323" cy="914400"/>
          </a:xfrm>
        </p:spPr>
        <p:txBody>
          <a:bodyPr>
            <a:normAutofit/>
          </a:bodyPr>
          <a:lstStyle>
            <a:lvl1pPr marL="0" indent="0">
              <a:buNone/>
              <a:defRPr sz="1400" b="0"/>
            </a:lvl1pPr>
          </a:lstStyle>
          <a:p>
            <a:pPr lvl="0"/>
            <a:r>
              <a:rPr lang="en-US"/>
              <a:t>NAME</a:t>
            </a:r>
          </a:p>
          <a:p>
            <a:pPr lvl="0"/>
            <a:r>
              <a:rPr lang="en-US"/>
              <a:t>Title</a:t>
            </a:r>
            <a:br>
              <a:rPr lang="en-US"/>
            </a:br>
            <a:r>
              <a:rPr lang="en-US"/>
              <a:t>Organization</a:t>
            </a:r>
          </a:p>
        </p:txBody>
      </p:sp>
    </p:spTree>
    <p:extLst>
      <p:ext uri="{BB962C8B-B14F-4D97-AF65-F5344CB8AC3E}">
        <p14:creationId xmlns:p14="http://schemas.microsoft.com/office/powerpoint/2010/main" val="5136621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 descr="A collage of global health researchers in various settings">
            <a:extLst>
              <a:ext uri="{FF2B5EF4-FFF2-40B4-BE49-F238E27FC236}">
                <a16:creationId xmlns:a16="http://schemas.microsoft.com/office/drawing/2014/main" id="{EAD51DEF-0133-CAA1-4FD2-3EA630208A35}"/>
              </a:ext>
            </a:extLst>
          </p:cNvPr>
          <p:cNvGrpSpPr/>
          <p:nvPr userDrawn="1"/>
        </p:nvGrpSpPr>
        <p:grpSpPr>
          <a:xfrm>
            <a:off x="-3691" y="1"/>
            <a:ext cx="6092030" cy="6741765"/>
            <a:chOff x="-3691" y="1"/>
            <a:chExt cx="6092030" cy="6741765"/>
          </a:xfrm>
        </p:grpSpPr>
        <p:pic>
          <p:nvPicPr>
            <p:cNvPr id="5" name="Picture 4" descr="A group of people sitting at a table&#10;&#10;Description automatically generated with low confidence">
              <a:extLst>
                <a:ext uri="{FF2B5EF4-FFF2-40B4-BE49-F238E27FC236}">
                  <a16:creationId xmlns:a16="http://schemas.microsoft.com/office/drawing/2014/main" id="{FE4E3177-C558-5C13-E341-85855576026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95" r="22530"/>
            <a:stretch/>
          </p:blipFill>
          <p:spPr>
            <a:xfrm>
              <a:off x="-3691" y="1"/>
              <a:ext cx="2804039" cy="6741765"/>
            </a:xfrm>
            <a:prstGeom prst="rect">
              <a:avLst/>
            </a:prstGeom>
          </p:spPr>
        </p:pic>
        <p:pic>
          <p:nvPicPr>
            <p:cNvPr id="4" name="Picture 3" descr="Background pattern&#10;&#10;Description automatically generated">
              <a:extLst>
                <a:ext uri="{FF2B5EF4-FFF2-40B4-BE49-F238E27FC236}">
                  <a16:creationId xmlns:a16="http://schemas.microsoft.com/office/drawing/2014/main" id="{F81C512A-0D15-AB79-EE98-24EA8F9553D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159" t="3709"/>
            <a:stretch/>
          </p:blipFill>
          <p:spPr>
            <a:xfrm>
              <a:off x="2800349" y="1236"/>
              <a:ext cx="3287990" cy="6603635"/>
            </a:xfrm>
            <a:prstGeom prst="rect">
              <a:avLst/>
            </a:prstGeom>
          </p:spPr>
        </p:pic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DA58F1-7C3F-2F00-C529-964E0FB40A66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6539629" y="3588032"/>
            <a:ext cx="4865257" cy="5619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777FF3A-B8A2-C36F-7B11-DDC85F071188}"/>
              </a:ext>
            </a:extLst>
          </p:cNvPr>
          <p:cNvSpPr txBox="1"/>
          <p:nvPr userDrawn="1"/>
        </p:nvSpPr>
        <p:spPr>
          <a:xfrm>
            <a:off x="6482193" y="1933672"/>
            <a:ext cx="48520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0">
                <a:latin typeface="Arial Black" panose="020B0A04020102020204" pitchFamily="34" charset="0"/>
                <a:ea typeface="Roboto" panose="02000000000000000000" pitchFamily="2" charset="0"/>
              </a:rPr>
              <a:t>Fogarty International Center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A38DD40-68CF-CE05-DB02-29A26881EA46}"/>
              </a:ext>
            </a:extLst>
          </p:cNvPr>
          <p:cNvSpPr/>
          <p:nvPr userDrawn="1"/>
        </p:nvSpPr>
        <p:spPr>
          <a:xfrm>
            <a:off x="-11437" y="6155156"/>
            <a:ext cx="12203437" cy="721316"/>
          </a:xfrm>
          <a:prstGeom prst="rect">
            <a:avLst/>
          </a:prstGeom>
          <a:solidFill>
            <a:srgbClr val="E57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A picture containing font, graphics, logo, white&#10;&#10;Description automatically generated">
            <a:extLst>
              <a:ext uri="{FF2B5EF4-FFF2-40B4-BE49-F238E27FC236}">
                <a16:creationId xmlns:a16="http://schemas.microsoft.com/office/drawing/2014/main" id="{87E919AA-32C9-DCCD-23D1-9CFB0EDE6D5B}"/>
              </a:ext>
            </a:extLst>
          </p:cNvPr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9" y="6342310"/>
            <a:ext cx="1847850" cy="357648"/>
          </a:xfrm>
          <a:prstGeom prst="rect">
            <a:avLst/>
          </a:prstGeom>
        </p:spPr>
      </p:pic>
      <p:pic>
        <p:nvPicPr>
          <p:cNvPr id="13" name="Picture 12" descr="A picture containing text, symbol, font, logo&#10;&#10;Description automatically generated">
            <a:extLst>
              <a:ext uri="{FF2B5EF4-FFF2-40B4-BE49-F238E27FC236}">
                <a16:creationId xmlns:a16="http://schemas.microsoft.com/office/drawing/2014/main" id="{AEB26921-4CAD-C2DC-EDD5-5262E944949F}"/>
              </a:ext>
            </a:extLst>
          </p:cNvPr>
          <p:cNvPicPr/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" y="6211014"/>
            <a:ext cx="609599" cy="609599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66EA3D8-13BB-174E-E43B-07A28165914B}"/>
              </a:ext>
            </a:extLst>
          </p:cNvPr>
          <p:cNvCxnSpPr>
            <a:cxnSpLocks/>
          </p:cNvCxnSpPr>
          <p:nvPr userDrawn="1"/>
        </p:nvCxnSpPr>
        <p:spPr>
          <a:xfrm>
            <a:off x="6482193" y="2329399"/>
            <a:ext cx="4980131" cy="0"/>
          </a:xfrm>
          <a:prstGeom prst="line">
            <a:avLst/>
          </a:prstGeom>
          <a:ln w="19050">
            <a:solidFill>
              <a:srgbClr val="01A9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E7D87BC-50BE-30FD-5BB1-5B22EF16476F}"/>
              </a:ext>
            </a:extLst>
          </p:cNvPr>
          <p:cNvCxnSpPr>
            <a:cxnSpLocks/>
          </p:cNvCxnSpPr>
          <p:nvPr userDrawn="1"/>
        </p:nvCxnSpPr>
        <p:spPr>
          <a:xfrm>
            <a:off x="6482193" y="3402296"/>
            <a:ext cx="4980131" cy="0"/>
          </a:xfrm>
          <a:prstGeom prst="line">
            <a:avLst/>
          </a:prstGeom>
          <a:ln w="19050">
            <a:solidFill>
              <a:srgbClr val="01A9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6">
            <a:extLst>
              <a:ext uri="{FF2B5EF4-FFF2-40B4-BE49-F238E27FC236}">
                <a16:creationId xmlns:a16="http://schemas.microsoft.com/office/drawing/2014/main" id="{C80ADAB9-688D-43BC-FE58-6898E78AD485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6482193" y="2248313"/>
            <a:ext cx="5323530" cy="106249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17133F97-9D6B-EACE-B6F8-24046DC384C1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6539629" y="4401590"/>
            <a:ext cx="4133606" cy="9144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NAME</a:t>
            </a:r>
            <a:br>
              <a:rPr lang="en-US"/>
            </a:br>
            <a:r>
              <a:rPr lang="en-US"/>
              <a:t>Role</a:t>
            </a:r>
            <a:br>
              <a:rPr lang="en-US"/>
            </a:br>
            <a:r>
              <a:rPr lang="en-US"/>
              <a:t>Organization</a:t>
            </a:r>
          </a:p>
        </p:txBody>
      </p:sp>
    </p:spTree>
    <p:extLst>
      <p:ext uri="{BB962C8B-B14F-4D97-AF65-F5344CB8AC3E}">
        <p14:creationId xmlns:p14="http://schemas.microsoft.com/office/powerpoint/2010/main" val="15896322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C1E4ACC8-3340-7B66-C6F2-ABA14EFA79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0045" y="3598522"/>
            <a:ext cx="6992631" cy="7677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079C35E-A4B8-2C92-70D4-7E8BE433CE45}"/>
              </a:ext>
            </a:extLst>
          </p:cNvPr>
          <p:cNvSpPr/>
          <p:nvPr userDrawn="1"/>
        </p:nvSpPr>
        <p:spPr>
          <a:xfrm>
            <a:off x="-11437" y="6155155"/>
            <a:ext cx="12203437" cy="728977"/>
          </a:xfrm>
          <a:prstGeom prst="rect">
            <a:avLst/>
          </a:prstGeom>
          <a:solidFill>
            <a:srgbClr val="E57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picture containing font, graphics, logo, white&#10;&#10;Description automatically generated">
            <a:extLst>
              <a:ext uri="{FF2B5EF4-FFF2-40B4-BE49-F238E27FC236}">
                <a16:creationId xmlns:a16="http://schemas.microsoft.com/office/drawing/2014/main" id="{5706EBD6-106D-9E3C-4BC8-D704E4EE17F9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9" y="6342310"/>
            <a:ext cx="1847850" cy="361446"/>
          </a:xfrm>
          <a:prstGeom prst="rect">
            <a:avLst/>
          </a:prstGeom>
        </p:spPr>
      </p:pic>
      <p:pic>
        <p:nvPicPr>
          <p:cNvPr id="10" name="Picture 9" descr="A picture containing text, symbol, font, logo&#10;&#10;Description automatically generated">
            <a:extLst>
              <a:ext uri="{FF2B5EF4-FFF2-40B4-BE49-F238E27FC236}">
                <a16:creationId xmlns:a16="http://schemas.microsoft.com/office/drawing/2014/main" id="{B72DB806-5CC7-B96A-D77E-9A2E91887705}"/>
              </a:ext>
            </a:extLst>
          </p:cNvPr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" y="6211014"/>
            <a:ext cx="609599" cy="616073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DA3E811-025A-C0C0-74F6-0FF7E33F9A0C}"/>
              </a:ext>
            </a:extLst>
          </p:cNvPr>
          <p:cNvCxnSpPr>
            <a:cxnSpLocks/>
          </p:cNvCxnSpPr>
          <p:nvPr userDrawn="1"/>
        </p:nvCxnSpPr>
        <p:spPr>
          <a:xfrm>
            <a:off x="371475" y="3542713"/>
            <a:ext cx="4980131" cy="0"/>
          </a:xfrm>
          <a:prstGeom prst="line">
            <a:avLst/>
          </a:prstGeom>
          <a:ln w="19050">
            <a:solidFill>
              <a:srgbClr val="01A9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B8F04FB-D921-2BBA-F308-6B0B28BD74EE}"/>
              </a:ext>
            </a:extLst>
          </p:cNvPr>
          <p:cNvCxnSpPr>
            <a:cxnSpLocks/>
          </p:cNvCxnSpPr>
          <p:nvPr userDrawn="1"/>
        </p:nvCxnSpPr>
        <p:spPr>
          <a:xfrm>
            <a:off x="8314472" y="2340628"/>
            <a:ext cx="0" cy="2249604"/>
          </a:xfrm>
          <a:prstGeom prst="line">
            <a:avLst/>
          </a:prstGeom>
          <a:ln w="19050">
            <a:solidFill>
              <a:srgbClr val="01A9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E7EBD8BC-BCCE-9B1B-4496-28AC5F802C59}"/>
              </a:ext>
            </a:extLst>
          </p:cNvPr>
          <p:cNvSpPr txBox="1"/>
          <p:nvPr userDrawn="1"/>
        </p:nvSpPr>
        <p:spPr>
          <a:xfrm>
            <a:off x="260046" y="2298246"/>
            <a:ext cx="48520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0">
                <a:latin typeface="Arial Black" panose="020B0A04020102020204" pitchFamily="34" charset="0"/>
                <a:ea typeface="Roboto" panose="02000000000000000000" pitchFamily="2" charset="0"/>
              </a:rPr>
              <a:t>Fogarty International Center</a:t>
            </a:r>
          </a:p>
        </p:txBody>
      </p:sp>
      <p:sp>
        <p:nvSpPr>
          <p:cNvPr id="17" name="Title 16">
            <a:extLst>
              <a:ext uri="{FF2B5EF4-FFF2-40B4-BE49-F238E27FC236}">
                <a16:creationId xmlns:a16="http://schemas.microsoft.com/office/drawing/2014/main" id="{9DD28B47-6C88-B9C6-C4AF-DE31BDD25E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0045" y="2875598"/>
            <a:ext cx="7914845" cy="610069"/>
          </a:xfrm>
        </p:spPr>
        <p:txBody>
          <a:bodyPr>
            <a:normAutofit/>
          </a:bodyPr>
          <a:lstStyle>
            <a:lvl1pPr>
              <a:defRPr lang="en-US" sz="2800" b="1" dirty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122183E2-631E-ACC2-C4B7-4C8D10FF2B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635999" y="2805113"/>
            <a:ext cx="3415323" cy="914400"/>
          </a:xfrm>
        </p:spPr>
        <p:txBody>
          <a:bodyPr>
            <a:normAutofit/>
          </a:bodyPr>
          <a:lstStyle>
            <a:lvl1pPr marL="0" indent="0">
              <a:buNone/>
              <a:defRPr sz="1400" b="0"/>
            </a:lvl1pPr>
          </a:lstStyle>
          <a:p>
            <a:pPr lvl="0"/>
            <a:r>
              <a:rPr lang="en-US"/>
              <a:t>NAME</a:t>
            </a:r>
          </a:p>
          <a:p>
            <a:pPr lvl="0"/>
            <a:r>
              <a:rPr lang="en-US"/>
              <a:t>Title</a:t>
            </a:r>
            <a:br>
              <a:rPr lang="en-US"/>
            </a:br>
            <a:r>
              <a:rPr lang="en-US"/>
              <a:t>Organization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65EB936-1CA2-4C49-386C-4FFF43B6C126}"/>
              </a:ext>
            </a:extLst>
          </p:cNvPr>
          <p:cNvSpPr/>
          <p:nvPr userDrawn="1"/>
        </p:nvSpPr>
        <p:spPr>
          <a:xfrm>
            <a:off x="0" y="0"/>
            <a:ext cx="12192000" cy="1997893"/>
          </a:xfrm>
          <a:prstGeom prst="rect">
            <a:avLst/>
          </a:prstGeom>
          <a:solidFill>
            <a:srgbClr val="06893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5483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2">
            <a:extLst>
              <a:ext uri="{FF2B5EF4-FFF2-40B4-BE49-F238E27FC236}">
                <a16:creationId xmlns:a16="http://schemas.microsoft.com/office/drawing/2014/main" id="{53D4912D-FFE8-76F0-E416-EA68994D1A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73439" y="3489974"/>
            <a:ext cx="4459825" cy="1636906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algn="l"/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C71A7BB-8DE3-F861-907D-B15AFBB7E23D}"/>
              </a:ext>
            </a:extLst>
          </p:cNvPr>
          <p:cNvGrpSpPr/>
          <p:nvPr userDrawn="1"/>
        </p:nvGrpSpPr>
        <p:grpSpPr>
          <a:xfrm>
            <a:off x="11423379" y="0"/>
            <a:ext cx="768620" cy="6858003"/>
            <a:chOff x="11423379" y="0"/>
            <a:chExt cx="768620" cy="6858003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35FE9CA8-9EE8-05E5-A5A1-97097352D449}"/>
                </a:ext>
              </a:extLst>
            </p:cNvPr>
            <p:cNvGrpSpPr/>
            <p:nvPr userDrawn="1"/>
          </p:nvGrpSpPr>
          <p:grpSpPr>
            <a:xfrm>
              <a:off x="11423379" y="0"/>
              <a:ext cx="768620" cy="6858003"/>
              <a:chOff x="11423379" y="-2"/>
              <a:chExt cx="768620" cy="6858003"/>
            </a:xfrm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3839D23E-E9AE-EDAC-EC18-A6A8DFC0D53B}"/>
                  </a:ext>
                </a:extLst>
              </p:cNvPr>
              <p:cNvSpPr>
                <a:spLocks/>
              </p:cNvSpPr>
              <p:nvPr/>
            </p:nvSpPr>
            <p:spPr>
              <a:xfrm rot="5400000">
                <a:off x="8355036" y="3068341"/>
                <a:ext cx="6858001" cy="721316"/>
              </a:xfrm>
              <a:prstGeom prst="rect">
                <a:avLst/>
              </a:prstGeom>
              <a:solidFill>
                <a:srgbClr val="E572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EB4274DA-0501-723A-2896-869161FA702F}"/>
                  </a:ext>
                </a:extLst>
              </p:cNvPr>
              <p:cNvSpPr>
                <a:spLocks/>
              </p:cNvSpPr>
              <p:nvPr/>
            </p:nvSpPr>
            <p:spPr>
              <a:xfrm rot="5400000">
                <a:off x="8402340" y="3068343"/>
                <a:ext cx="6858001" cy="721316"/>
              </a:xfrm>
              <a:prstGeom prst="rect">
                <a:avLst/>
              </a:prstGeom>
              <a:solidFill>
                <a:srgbClr val="01A9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11" name="Picture 10" descr="A picture containing text, font, graphics, logo&#10;&#10;Description automatically generated">
              <a:extLst>
                <a:ext uri="{FF2B5EF4-FFF2-40B4-BE49-F238E27FC236}">
                  <a16:creationId xmlns:a16="http://schemas.microsoft.com/office/drawing/2014/main" id="{1471E1E4-F8EF-1365-53D6-72123E3F745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88534" y="6230641"/>
              <a:ext cx="533400" cy="533400"/>
            </a:xfrm>
            <a:prstGeom prst="rect">
              <a:avLst/>
            </a:prstGeom>
          </p:spPr>
        </p:pic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D07140C8-882C-0432-A07D-03D2AE2CFC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49787" y="2671203"/>
            <a:ext cx="6096000" cy="696823"/>
          </a:xfrm>
        </p:spPr>
        <p:txBody>
          <a:bodyPr>
            <a:normAutofit/>
          </a:bodyPr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l"/>
            <a:endParaRPr lang="en-US" sz="3200" b="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2" name="Picture 1" descr="A collage of global health researchers in various settings">
            <a:extLst>
              <a:ext uri="{FF2B5EF4-FFF2-40B4-BE49-F238E27FC236}">
                <a16:creationId xmlns:a16="http://schemas.microsoft.com/office/drawing/2014/main" id="{C2ABF2C3-C162-25AB-38C2-5C7C04FC269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64" y="-2122"/>
            <a:ext cx="3619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8053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2">
            <a:extLst>
              <a:ext uri="{FF2B5EF4-FFF2-40B4-BE49-F238E27FC236}">
                <a16:creationId xmlns:a16="http://schemas.microsoft.com/office/drawing/2014/main" id="{53D4912D-FFE8-76F0-E416-EA68994D1A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73439" y="3489974"/>
            <a:ext cx="4459825" cy="1636906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algn="l"/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C71A7BB-8DE3-F861-907D-B15AFBB7E23D}"/>
              </a:ext>
            </a:extLst>
          </p:cNvPr>
          <p:cNvGrpSpPr/>
          <p:nvPr userDrawn="1"/>
        </p:nvGrpSpPr>
        <p:grpSpPr>
          <a:xfrm>
            <a:off x="11423379" y="0"/>
            <a:ext cx="768620" cy="6858003"/>
            <a:chOff x="11423379" y="0"/>
            <a:chExt cx="768620" cy="6858003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35FE9CA8-9EE8-05E5-A5A1-97097352D449}"/>
                </a:ext>
              </a:extLst>
            </p:cNvPr>
            <p:cNvGrpSpPr/>
            <p:nvPr userDrawn="1"/>
          </p:nvGrpSpPr>
          <p:grpSpPr>
            <a:xfrm>
              <a:off x="11423379" y="0"/>
              <a:ext cx="768620" cy="6858003"/>
              <a:chOff x="11423379" y="-2"/>
              <a:chExt cx="768620" cy="6858003"/>
            </a:xfrm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3839D23E-E9AE-EDAC-EC18-A6A8DFC0D53B}"/>
                  </a:ext>
                </a:extLst>
              </p:cNvPr>
              <p:cNvSpPr>
                <a:spLocks/>
              </p:cNvSpPr>
              <p:nvPr/>
            </p:nvSpPr>
            <p:spPr>
              <a:xfrm rot="5400000">
                <a:off x="8355036" y="3068341"/>
                <a:ext cx="6858001" cy="721316"/>
              </a:xfrm>
              <a:prstGeom prst="rect">
                <a:avLst/>
              </a:prstGeom>
              <a:solidFill>
                <a:srgbClr val="E572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EB4274DA-0501-723A-2896-869161FA702F}"/>
                  </a:ext>
                </a:extLst>
              </p:cNvPr>
              <p:cNvSpPr>
                <a:spLocks/>
              </p:cNvSpPr>
              <p:nvPr/>
            </p:nvSpPr>
            <p:spPr>
              <a:xfrm rot="5400000">
                <a:off x="8402340" y="3068343"/>
                <a:ext cx="6858001" cy="721316"/>
              </a:xfrm>
              <a:prstGeom prst="rect">
                <a:avLst/>
              </a:prstGeom>
              <a:solidFill>
                <a:srgbClr val="01A9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11" name="Picture 10" descr="A picture containing text, font, graphics, logo&#10;&#10;Description automatically generated">
              <a:extLst>
                <a:ext uri="{FF2B5EF4-FFF2-40B4-BE49-F238E27FC236}">
                  <a16:creationId xmlns:a16="http://schemas.microsoft.com/office/drawing/2014/main" id="{1471E1E4-F8EF-1365-53D6-72123E3F745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88534" y="6230641"/>
              <a:ext cx="533400" cy="533400"/>
            </a:xfrm>
            <a:prstGeom prst="rect">
              <a:avLst/>
            </a:prstGeom>
          </p:spPr>
        </p:pic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D07140C8-882C-0432-A07D-03D2AE2CFC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49787" y="2671203"/>
            <a:ext cx="6096000" cy="696823"/>
          </a:xfrm>
        </p:spPr>
        <p:txBody>
          <a:bodyPr>
            <a:normAutofit/>
          </a:bodyPr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l"/>
            <a:endParaRPr lang="en-US" sz="3200" b="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6BF12A2-B13F-3D00-7B91-DFA6044DE1E0}"/>
              </a:ext>
            </a:extLst>
          </p:cNvPr>
          <p:cNvSpPr/>
          <p:nvPr userDrawn="1"/>
        </p:nvSpPr>
        <p:spPr>
          <a:xfrm>
            <a:off x="0" y="0"/>
            <a:ext cx="4297680" cy="6858000"/>
          </a:xfrm>
          <a:prstGeom prst="rect">
            <a:avLst/>
          </a:prstGeom>
          <a:solidFill>
            <a:srgbClr val="01A95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2467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>
            <a:extLst>
              <a:ext uri="{FF2B5EF4-FFF2-40B4-BE49-F238E27FC236}">
                <a16:creationId xmlns:a16="http://schemas.microsoft.com/office/drawing/2014/main" id="{97800363-D301-5B2E-6A19-D64FF38EE9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38329" y="3429000"/>
            <a:ext cx="4459825" cy="1636906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algn="l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662A9AE-FEDB-020C-77E9-A3C56487978B}"/>
              </a:ext>
            </a:extLst>
          </p:cNvPr>
          <p:cNvSpPr>
            <a:spLocks/>
          </p:cNvSpPr>
          <p:nvPr userDrawn="1"/>
        </p:nvSpPr>
        <p:spPr>
          <a:xfrm rot="5400000">
            <a:off x="-3027138" y="3066261"/>
            <a:ext cx="6859390" cy="721316"/>
          </a:xfrm>
          <a:prstGeom prst="rect">
            <a:avLst/>
          </a:prstGeom>
          <a:solidFill>
            <a:srgbClr val="E57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07D313A-DFE9-89BF-ADD4-1ADAD97409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8329" y="2671205"/>
            <a:ext cx="6096000" cy="696823"/>
          </a:xfrm>
        </p:spPr>
        <p:txBody>
          <a:bodyPr>
            <a:normAutofit/>
          </a:bodyPr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l"/>
            <a:endParaRPr lang="en-US" sz="3200" b="1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509DBEB-FF2F-8CDD-3F4C-A1611E14F2B3}"/>
              </a:ext>
            </a:extLst>
          </p:cNvPr>
          <p:cNvSpPr>
            <a:spLocks/>
          </p:cNvSpPr>
          <p:nvPr userDrawn="1"/>
        </p:nvSpPr>
        <p:spPr>
          <a:xfrm rot="5400000">
            <a:off x="-3069037" y="3067648"/>
            <a:ext cx="6859390" cy="721316"/>
          </a:xfrm>
          <a:prstGeom prst="rect">
            <a:avLst/>
          </a:prstGeom>
          <a:solidFill>
            <a:srgbClr val="01A9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black map of the world&#10;&#10;Description automatically generated with low confidence">
            <a:extLst>
              <a:ext uri="{FF2B5EF4-FFF2-40B4-BE49-F238E27FC236}">
                <a16:creationId xmlns:a16="http://schemas.microsoft.com/office/drawing/2014/main" id="{6D1A3EAE-F978-D482-BEA1-DC3FF571567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761"/>
          <a:stretch/>
        </p:blipFill>
        <p:spPr>
          <a:xfrm>
            <a:off x="-305239" y="6134199"/>
            <a:ext cx="1026555" cy="721025"/>
          </a:xfrm>
          <a:prstGeom prst="rect">
            <a:avLst/>
          </a:prstGeom>
        </p:spPr>
      </p:pic>
      <p:pic>
        <p:nvPicPr>
          <p:cNvPr id="10" name="Picture 9" descr="A picture containing text, font, graphics, logo&#10;&#10;Description automatically generated">
            <a:extLst>
              <a:ext uri="{FF2B5EF4-FFF2-40B4-BE49-F238E27FC236}">
                <a16:creationId xmlns:a16="http://schemas.microsoft.com/office/drawing/2014/main" id="{728F516D-D07D-F707-A0D4-ED7292D5B10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58" y="6228119"/>
            <a:ext cx="533400" cy="533184"/>
          </a:xfrm>
          <a:prstGeom prst="rect">
            <a:avLst/>
          </a:prstGeom>
        </p:spPr>
      </p:pic>
      <p:pic>
        <p:nvPicPr>
          <p:cNvPr id="3" name="Picture 2" descr="A collage of global health researchers in various settings">
            <a:extLst>
              <a:ext uri="{FF2B5EF4-FFF2-40B4-BE49-F238E27FC236}">
                <a16:creationId xmlns:a16="http://schemas.microsoft.com/office/drawing/2014/main" id="{D609D3EB-A8E8-9584-E568-D2A620F857F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500" y="0"/>
            <a:ext cx="3619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1457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58EF729E-88D9-62C6-C834-5B73D628F628}"/>
              </a:ext>
            </a:extLst>
          </p:cNvPr>
          <p:cNvGrpSpPr/>
          <p:nvPr userDrawn="1"/>
        </p:nvGrpSpPr>
        <p:grpSpPr>
          <a:xfrm>
            <a:off x="0" y="0"/>
            <a:ext cx="12192000" cy="1276350"/>
            <a:chOff x="0" y="0"/>
            <a:chExt cx="12192000" cy="127635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1669FAC-A8C9-3342-4E67-B5B93EA1238F}"/>
                </a:ext>
              </a:extLst>
            </p:cNvPr>
            <p:cNvSpPr>
              <a:spLocks/>
            </p:cNvSpPr>
            <p:nvPr userDrawn="1"/>
          </p:nvSpPr>
          <p:spPr>
            <a:xfrm>
              <a:off x="0" y="0"/>
              <a:ext cx="12192000" cy="1276350"/>
            </a:xfrm>
            <a:prstGeom prst="rect">
              <a:avLst/>
            </a:prstGeom>
            <a:solidFill>
              <a:srgbClr val="01A9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63ACC56-8F0F-0673-55E6-3A97101B0850}"/>
                </a:ext>
              </a:extLst>
            </p:cNvPr>
            <p:cNvSpPr/>
            <p:nvPr userDrawn="1"/>
          </p:nvSpPr>
          <p:spPr>
            <a:xfrm>
              <a:off x="0" y="1230631"/>
              <a:ext cx="12192000" cy="45719"/>
            </a:xfrm>
            <a:prstGeom prst="rect">
              <a:avLst/>
            </a:prstGeom>
            <a:solidFill>
              <a:srgbClr val="E572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75B70F0F-779A-299A-2A47-90522D796F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83737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05ABE81-4E47-9567-9564-C87FAC237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346E6-CDEF-4A3C-81FB-C8220463C36F}" type="datetimeFigureOut">
              <a:rPr lang="en-US" smtClean="0"/>
              <a:t>8/19/2024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4AD80E-6C31-FF6E-E6DD-73C5EBF3A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3CFC8B-EC36-0C95-C303-9B3D63308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71C06-F915-4200-948D-54FEA53549E9}" type="slidenum">
              <a:rPr lang="en-US" smtClean="0"/>
              <a:t>‹#›</a:t>
            </a:fld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04F8280-610E-9841-CB82-A0B7F90A4CA6}"/>
              </a:ext>
            </a:extLst>
          </p:cNvPr>
          <p:cNvGrpSpPr/>
          <p:nvPr userDrawn="1"/>
        </p:nvGrpSpPr>
        <p:grpSpPr>
          <a:xfrm>
            <a:off x="1" y="6132215"/>
            <a:ext cx="12192000" cy="725785"/>
            <a:chOff x="1" y="6132215"/>
            <a:chExt cx="12192000" cy="725785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D39B217-DCB2-D50C-A0E3-8297945AD531}"/>
                </a:ext>
              </a:extLst>
            </p:cNvPr>
            <p:cNvSpPr/>
            <p:nvPr userDrawn="1"/>
          </p:nvSpPr>
          <p:spPr>
            <a:xfrm>
              <a:off x="1" y="6136684"/>
              <a:ext cx="12192000" cy="721316"/>
            </a:xfrm>
            <a:prstGeom prst="rect">
              <a:avLst/>
            </a:prstGeom>
            <a:solidFill>
              <a:srgbClr val="01A95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09A95E74-7B04-114F-75D9-072FFF885E9F}"/>
                </a:ext>
              </a:extLst>
            </p:cNvPr>
            <p:cNvGrpSpPr/>
            <p:nvPr userDrawn="1"/>
          </p:nvGrpSpPr>
          <p:grpSpPr>
            <a:xfrm>
              <a:off x="10827604" y="6132215"/>
              <a:ext cx="1364395" cy="721317"/>
              <a:chOff x="10827604" y="6132215"/>
              <a:chExt cx="1364395" cy="721317"/>
            </a:xfrm>
          </p:grpSpPr>
          <p:pic>
            <p:nvPicPr>
              <p:cNvPr id="10" name="Picture 9" descr="A black map of the world&#10;&#10;Description automatically generated with low confidence">
                <a:extLst>
                  <a:ext uri="{FF2B5EF4-FFF2-40B4-BE49-F238E27FC236}">
                    <a16:creationId xmlns:a16="http://schemas.microsoft.com/office/drawing/2014/main" id="{C3AB9313-34CD-25F6-7829-2F640CF47E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827604" y="6132215"/>
                <a:ext cx="1364395" cy="721317"/>
              </a:xfrm>
              <a:prstGeom prst="rect">
                <a:avLst/>
              </a:prstGeom>
            </p:spPr>
          </p:pic>
          <p:pic>
            <p:nvPicPr>
              <p:cNvPr id="11" name="Picture 10" descr="A picture containing text, font, graphics, logo&#10;&#10;Description automatically generated">
                <a:extLst>
                  <a:ext uri="{FF2B5EF4-FFF2-40B4-BE49-F238E27FC236}">
                    <a16:creationId xmlns:a16="http://schemas.microsoft.com/office/drawing/2014/main" id="{C4B0FAEB-62B6-EA50-848A-0A56E50CEF3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243101" y="6226173"/>
                <a:ext cx="533400" cy="533400"/>
              </a:xfrm>
              <a:prstGeom prst="rect">
                <a:avLst/>
              </a:prstGeom>
            </p:spPr>
          </p:pic>
        </p:grpSp>
      </p:grp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0B3BB6F4-5749-63DF-ABD1-81A91322DD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4077" y="1552086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E4CD677E-C9FA-514D-FD92-0692F8E7E7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552086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84440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24706E-6BD5-2D4C-7331-615E8F0FE6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346E6-CDEF-4A3C-81FB-C8220463C36F}" type="datetimeFigureOut">
              <a:rPr lang="en-US" smtClean="0"/>
              <a:t>8/19/2024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098F2D-8B02-2DB9-1D81-FF24D9AE7B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C0C1D7D-C029-D054-8B67-A180698DB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71C06-F915-4200-948D-54FEA53549E9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3B487B-F996-57AD-3820-0D4BC043C2E1}"/>
              </a:ext>
            </a:extLst>
          </p:cNvPr>
          <p:cNvSpPr>
            <a:spLocks/>
          </p:cNvSpPr>
          <p:nvPr userDrawn="1"/>
        </p:nvSpPr>
        <p:spPr>
          <a:xfrm>
            <a:off x="0" y="722625"/>
            <a:ext cx="12192000" cy="45719"/>
          </a:xfrm>
          <a:prstGeom prst="rect">
            <a:avLst/>
          </a:prstGeom>
          <a:solidFill>
            <a:srgbClr val="E57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99DB7EA-03D5-C54B-5748-3C703FCC05A5}"/>
              </a:ext>
            </a:extLst>
          </p:cNvPr>
          <p:cNvSpPr/>
          <p:nvPr userDrawn="1"/>
        </p:nvSpPr>
        <p:spPr>
          <a:xfrm>
            <a:off x="1" y="6136684"/>
            <a:ext cx="12192000" cy="721316"/>
          </a:xfrm>
          <a:prstGeom prst="rect">
            <a:avLst/>
          </a:prstGeom>
          <a:solidFill>
            <a:srgbClr val="01A95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D9B6374-B2D2-1536-70B5-5F7C9140EA10}"/>
              </a:ext>
            </a:extLst>
          </p:cNvPr>
          <p:cNvSpPr/>
          <p:nvPr userDrawn="1"/>
        </p:nvSpPr>
        <p:spPr>
          <a:xfrm>
            <a:off x="0" y="0"/>
            <a:ext cx="12192000" cy="721316"/>
          </a:xfrm>
          <a:prstGeom prst="rect">
            <a:avLst/>
          </a:prstGeom>
          <a:solidFill>
            <a:srgbClr val="01A9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63C775-FCBC-883F-588B-120DF9678E5B}"/>
              </a:ext>
            </a:extLst>
          </p:cNvPr>
          <p:cNvGrpSpPr/>
          <p:nvPr userDrawn="1"/>
        </p:nvGrpSpPr>
        <p:grpSpPr>
          <a:xfrm>
            <a:off x="10827604" y="6132215"/>
            <a:ext cx="1364395" cy="721317"/>
            <a:chOff x="10827604" y="6132215"/>
            <a:chExt cx="1364395" cy="721317"/>
          </a:xfrm>
        </p:grpSpPr>
        <p:pic>
          <p:nvPicPr>
            <p:cNvPr id="10" name="Picture 9" descr="A black map of the world&#10;&#10;Description automatically generated with low confidence">
              <a:extLst>
                <a:ext uri="{FF2B5EF4-FFF2-40B4-BE49-F238E27FC236}">
                  <a16:creationId xmlns:a16="http://schemas.microsoft.com/office/drawing/2014/main" id="{488158F7-F5DF-B62C-34FA-D58849853B4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27604" y="6132215"/>
              <a:ext cx="1364395" cy="721317"/>
            </a:xfrm>
            <a:prstGeom prst="rect">
              <a:avLst/>
            </a:prstGeom>
          </p:spPr>
        </p:pic>
        <p:pic>
          <p:nvPicPr>
            <p:cNvPr id="11" name="Picture 10" descr="A picture containing text, font, graphics, logo&#10;&#10;Description automatically generated">
              <a:extLst>
                <a:ext uri="{FF2B5EF4-FFF2-40B4-BE49-F238E27FC236}">
                  <a16:creationId xmlns:a16="http://schemas.microsoft.com/office/drawing/2014/main" id="{4D3051FF-EC5C-19F8-5163-D7354622E34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43101" y="6226173"/>
              <a:ext cx="533400" cy="53340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3D90818-182F-F58C-C465-47F7A9FF1E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0895"/>
            <a:ext cx="10515600" cy="72131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5F16E176-3B86-6F9D-A868-3FD3E59805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4077" y="1106609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B46C7CDE-39F5-0C7D-AF72-C402153071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106609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855168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07AF7D-A111-7A89-76D8-01F6825805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253" y="251943"/>
            <a:ext cx="10515600" cy="479918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4BAE6B6-3A98-6D7C-43E4-2713D161CBD1}"/>
              </a:ext>
            </a:extLst>
          </p:cNvPr>
          <p:cNvSpPr>
            <a:spLocks/>
          </p:cNvSpPr>
          <p:nvPr userDrawn="1"/>
        </p:nvSpPr>
        <p:spPr>
          <a:xfrm>
            <a:off x="0" y="731861"/>
            <a:ext cx="12192000" cy="45719"/>
          </a:xfrm>
          <a:prstGeom prst="rect">
            <a:avLst/>
          </a:prstGeom>
          <a:solidFill>
            <a:srgbClr val="01A9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1AB2366-4547-B7C8-E6C3-7B89B9C6547A}"/>
              </a:ext>
            </a:extLst>
          </p:cNvPr>
          <p:cNvSpPr/>
          <p:nvPr userDrawn="1"/>
        </p:nvSpPr>
        <p:spPr>
          <a:xfrm rot="5400000">
            <a:off x="8401049" y="3068345"/>
            <a:ext cx="6858002" cy="721316"/>
          </a:xfrm>
          <a:prstGeom prst="rect">
            <a:avLst/>
          </a:prstGeom>
          <a:solidFill>
            <a:srgbClr val="01A9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8C432E6-DE3D-7996-9F0D-79AC0B46BC6C}"/>
              </a:ext>
            </a:extLst>
          </p:cNvPr>
          <p:cNvGrpSpPr/>
          <p:nvPr userDrawn="1"/>
        </p:nvGrpSpPr>
        <p:grpSpPr>
          <a:xfrm>
            <a:off x="11359963" y="-5"/>
            <a:ext cx="768620" cy="6858003"/>
            <a:chOff x="11423379" y="-2"/>
            <a:chExt cx="768620" cy="6858003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79CECCE-AEE1-9538-1EF8-6FD1FF0C2575}"/>
                </a:ext>
              </a:extLst>
            </p:cNvPr>
            <p:cNvSpPr>
              <a:spLocks/>
            </p:cNvSpPr>
            <p:nvPr/>
          </p:nvSpPr>
          <p:spPr>
            <a:xfrm rot="5400000">
              <a:off x="8355036" y="3068341"/>
              <a:ext cx="6858001" cy="721316"/>
            </a:xfrm>
            <a:prstGeom prst="rect">
              <a:avLst/>
            </a:prstGeom>
            <a:solidFill>
              <a:srgbClr val="E572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62B2C61-4E3F-8D24-637B-51EF072F85AA}"/>
                </a:ext>
              </a:extLst>
            </p:cNvPr>
            <p:cNvSpPr>
              <a:spLocks/>
            </p:cNvSpPr>
            <p:nvPr/>
          </p:nvSpPr>
          <p:spPr>
            <a:xfrm rot="5400000">
              <a:off x="8402340" y="3068343"/>
              <a:ext cx="6858001" cy="721316"/>
            </a:xfrm>
            <a:prstGeom prst="rect">
              <a:avLst/>
            </a:prstGeom>
            <a:solidFill>
              <a:srgbClr val="01A9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1" name="Picture 10" descr="A black map of the world&#10;&#10;Description automatically generated with low confidence">
            <a:extLst>
              <a:ext uri="{FF2B5EF4-FFF2-40B4-BE49-F238E27FC236}">
                <a16:creationId xmlns:a16="http://schemas.microsoft.com/office/drawing/2014/main" id="{16D40713-125B-596B-D877-37ED574521F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13"/>
          <a:stretch/>
        </p:blipFill>
        <p:spPr>
          <a:xfrm>
            <a:off x="11407266" y="6136683"/>
            <a:ext cx="1104981" cy="721317"/>
          </a:xfrm>
          <a:prstGeom prst="rect">
            <a:avLst/>
          </a:prstGeom>
        </p:spPr>
      </p:pic>
      <p:pic>
        <p:nvPicPr>
          <p:cNvPr id="12" name="Picture 11" descr="A picture containing text, font, graphics, logo&#10;&#10;Description automatically generated">
            <a:extLst>
              <a:ext uri="{FF2B5EF4-FFF2-40B4-BE49-F238E27FC236}">
                <a16:creationId xmlns:a16="http://schemas.microsoft.com/office/drawing/2014/main" id="{47765139-883B-D226-2784-AE46863DD26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3349" y="6230641"/>
            <a:ext cx="533400" cy="533400"/>
          </a:xfrm>
          <a:prstGeom prst="rect">
            <a:avLst/>
          </a:prstGeom>
        </p:spPr>
      </p:pic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30046676-E9EC-A327-BF27-0163B8EDCA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4077" y="1106609"/>
            <a:ext cx="482063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8BDEFF-7E31-C6F3-C528-06F954916720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043457" y="1106609"/>
            <a:ext cx="4820635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801370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53955-695B-4052-9D8F-947D6D4F5AEA}" type="datetimeFigureOut">
              <a:rPr lang="en-US" smtClean="0"/>
              <a:t>8/19/2024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6607C-8F0A-44BD-82FD-2DF04719A9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08598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6505DF-78B9-2DBC-3F81-9272CA9700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5496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EF22A9E-E495-5070-D3F0-A705DD04A3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346E6-CDEF-4A3C-81FB-C8220463C36F}" type="datetimeFigureOut">
              <a:rPr lang="en-US" smtClean="0"/>
              <a:t>8/19/2024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06EF86-6CF9-A9B4-3C45-261F426A8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6266C0-59BE-9168-B50E-3E58CD7C79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71C06-F915-4200-948D-54FEA53549E9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692E0BB-2092-F9A8-48FF-C6D51192C4DA}"/>
              </a:ext>
            </a:extLst>
          </p:cNvPr>
          <p:cNvSpPr>
            <a:spLocks/>
          </p:cNvSpPr>
          <p:nvPr userDrawn="1"/>
        </p:nvSpPr>
        <p:spPr>
          <a:xfrm>
            <a:off x="0" y="731861"/>
            <a:ext cx="12192000" cy="45719"/>
          </a:xfrm>
          <a:prstGeom prst="rect">
            <a:avLst/>
          </a:prstGeom>
          <a:solidFill>
            <a:srgbClr val="01A9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7" name="Picture 6" descr="A picture containing text, font, graphics, logo&#10;&#10;Description automatically generated">
            <a:extLst>
              <a:ext uri="{FF2B5EF4-FFF2-40B4-BE49-F238E27FC236}">
                <a16:creationId xmlns:a16="http://schemas.microsoft.com/office/drawing/2014/main" id="{31431249-AB8C-6954-E779-EC76EA1036A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3350" y="6230642"/>
            <a:ext cx="533400" cy="5334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553639C-D182-541D-5E59-4052BBDBE585}"/>
              </a:ext>
            </a:extLst>
          </p:cNvPr>
          <p:cNvSpPr/>
          <p:nvPr userDrawn="1"/>
        </p:nvSpPr>
        <p:spPr>
          <a:xfrm>
            <a:off x="0" y="6136684"/>
            <a:ext cx="12192000" cy="721316"/>
          </a:xfrm>
          <a:prstGeom prst="rect">
            <a:avLst/>
          </a:prstGeom>
          <a:solidFill>
            <a:srgbClr val="01A95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99E0405-A805-5F01-9715-CB86976DA47A}"/>
              </a:ext>
            </a:extLst>
          </p:cNvPr>
          <p:cNvGrpSpPr/>
          <p:nvPr userDrawn="1"/>
        </p:nvGrpSpPr>
        <p:grpSpPr>
          <a:xfrm>
            <a:off x="10827604" y="6132215"/>
            <a:ext cx="1364395" cy="721317"/>
            <a:chOff x="10827604" y="6132215"/>
            <a:chExt cx="1364395" cy="721317"/>
          </a:xfrm>
        </p:grpSpPr>
        <p:pic>
          <p:nvPicPr>
            <p:cNvPr id="10" name="Picture 9" descr="A black map of the world&#10;&#10;Description automatically generated with low confidence">
              <a:extLst>
                <a:ext uri="{FF2B5EF4-FFF2-40B4-BE49-F238E27FC236}">
                  <a16:creationId xmlns:a16="http://schemas.microsoft.com/office/drawing/2014/main" id="{1E07BCEF-1C16-D3DC-ECB8-F386064A6F1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27604" y="6132215"/>
              <a:ext cx="1364395" cy="721317"/>
            </a:xfrm>
            <a:prstGeom prst="rect">
              <a:avLst/>
            </a:prstGeom>
          </p:spPr>
        </p:pic>
        <p:pic>
          <p:nvPicPr>
            <p:cNvPr id="11" name="Picture 10" descr="A picture containing text, font, graphics, logo&#10;&#10;Description automatically generated">
              <a:extLst>
                <a:ext uri="{FF2B5EF4-FFF2-40B4-BE49-F238E27FC236}">
                  <a16:creationId xmlns:a16="http://schemas.microsoft.com/office/drawing/2014/main" id="{865821E1-BEE0-0B57-88EC-FDFD24F536F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43101" y="6226173"/>
              <a:ext cx="533400" cy="533400"/>
            </a:xfrm>
            <a:prstGeom prst="rect">
              <a:avLst/>
            </a:prstGeom>
          </p:spPr>
        </p:pic>
      </p:grp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3A7357AA-FB95-5E7C-9B0D-473CD4AF55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4077" y="1106609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CD276FBA-6447-7143-21F4-DE3476C416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106609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025757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ollage of global health researchers in various settings">
            <a:extLst>
              <a:ext uri="{FF2B5EF4-FFF2-40B4-BE49-F238E27FC236}">
                <a16:creationId xmlns:a16="http://schemas.microsoft.com/office/drawing/2014/main" id="{912973E3-0364-BF66-4DA8-106154614B1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C1E4ACC8-3340-7B66-C6F2-ABA14EFA79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0045" y="3598522"/>
            <a:ext cx="6992631" cy="7677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079C35E-A4B8-2C92-70D4-7E8BE433CE45}"/>
              </a:ext>
            </a:extLst>
          </p:cNvPr>
          <p:cNvSpPr/>
          <p:nvPr userDrawn="1"/>
        </p:nvSpPr>
        <p:spPr>
          <a:xfrm>
            <a:off x="-11437" y="6155155"/>
            <a:ext cx="12203437" cy="728977"/>
          </a:xfrm>
          <a:prstGeom prst="rect">
            <a:avLst/>
          </a:prstGeom>
          <a:solidFill>
            <a:srgbClr val="E57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picture containing text, symbol, font, logo&#10;&#10;Description automatically generated">
            <a:extLst>
              <a:ext uri="{FF2B5EF4-FFF2-40B4-BE49-F238E27FC236}">
                <a16:creationId xmlns:a16="http://schemas.microsoft.com/office/drawing/2014/main" id="{B72DB806-5CC7-B96A-D77E-9A2E91887705}"/>
              </a:ext>
            </a:extLst>
          </p:cNvPr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" y="6211014"/>
            <a:ext cx="609599" cy="616073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DA3E811-025A-C0C0-74F6-0FF7E33F9A0C}"/>
              </a:ext>
            </a:extLst>
          </p:cNvPr>
          <p:cNvCxnSpPr>
            <a:cxnSpLocks/>
          </p:cNvCxnSpPr>
          <p:nvPr userDrawn="1"/>
        </p:nvCxnSpPr>
        <p:spPr>
          <a:xfrm>
            <a:off x="371475" y="3542713"/>
            <a:ext cx="4980131" cy="0"/>
          </a:xfrm>
          <a:prstGeom prst="line">
            <a:avLst/>
          </a:prstGeom>
          <a:ln w="19050">
            <a:solidFill>
              <a:srgbClr val="01A9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B8F04FB-D921-2BBA-F308-6B0B28BD74EE}"/>
              </a:ext>
            </a:extLst>
          </p:cNvPr>
          <p:cNvCxnSpPr>
            <a:cxnSpLocks/>
          </p:cNvCxnSpPr>
          <p:nvPr userDrawn="1"/>
        </p:nvCxnSpPr>
        <p:spPr>
          <a:xfrm>
            <a:off x="8314472" y="2340628"/>
            <a:ext cx="0" cy="2249604"/>
          </a:xfrm>
          <a:prstGeom prst="line">
            <a:avLst/>
          </a:prstGeom>
          <a:ln w="19050">
            <a:solidFill>
              <a:srgbClr val="01A9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E7EBD8BC-BCCE-9B1B-4496-28AC5F802C59}"/>
              </a:ext>
            </a:extLst>
          </p:cNvPr>
          <p:cNvSpPr txBox="1"/>
          <p:nvPr userDrawn="1"/>
        </p:nvSpPr>
        <p:spPr>
          <a:xfrm>
            <a:off x="260046" y="2298246"/>
            <a:ext cx="48520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0">
                <a:latin typeface="Arial Black" panose="020B0A04020102020204" pitchFamily="34" charset="0"/>
                <a:ea typeface="Roboto" panose="02000000000000000000" pitchFamily="2" charset="0"/>
              </a:rPr>
              <a:t>Fogarty International Center</a:t>
            </a:r>
          </a:p>
        </p:txBody>
      </p:sp>
      <p:sp>
        <p:nvSpPr>
          <p:cNvPr id="17" name="Title 16">
            <a:extLst>
              <a:ext uri="{FF2B5EF4-FFF2-40B4-BE49-F238E27FC236}">
                <a16:creationId xmlns:a16="http://schemas.microsoft.com/office/drawing/2014/main" id="{9DD28B47-6C88-B9C6-C4AF-DE31BDD25E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0045" y="2875598"/>
            <a:ext cx="7914845" cy="610069"/>
          </a:xfrm>
        </p:spPr>
        <p:txBody>
          <a:bodyPr>
            <a:normAutofit/>
          </a:bodyPr>
          <a:lstStyle>
            <a:lvl1pPr>
              <a:defRPr lang="en-US" sz="2800" b="1" dirty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122183E2-631E-ACC2-C4B7-4C8D10FF2B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635999" y="2805113"/>
            <a:ext cx="3415323" cy="914400"/>
          </a:xfrm>
        </p:spPr>
        <p:txBody>
          <a:bodyPr>
            <a:normAutofit/>
          </a:bodyPr>
          <a:lstStyle>
            <a:lvl1pPr marL="0" indent="0">
              <a:buNone/>
              <a:defRPr sz="1400" b="0"/>
            </a:lvl1pPr>
          </a:lstStyle>
          <a:p>
            <a:pPr lvl="0"/>
            <a:r>
              <a:rPr lang="en-US"/>
              <a:t>NAME</a:t>
            </a:r>
          </a:p>
          <a:p>
            <a:pPr lvl="0"/>
            <a:r>
              <a:rPr lang="en-US"/>
              <a:t>Title</a:t>
            </a:r>
            <a:br>
              <a:rPr lang="en-US"/>
            </a:br>
            <a:r>
              <a:rPr lang="en-US"/>
              <a:t>Organization</a:t>
            </a:r>
          </a:p>
        </p:txBody>
      </p:sp>
      <p:pic>
        <p:nvPicPr>
          <p:cNvPr id="5" name="Picture 4" descr="A picture containing font, graphics, logo, white&#10;&#10;Description automatically generated">
            <a:extLst>
              <a:ext uri="{FF2B5EF4-FFF2-40B4-BE49-F238E27FC236}">
                <a16:creationId xmlns:a16="http://schemas.microsoft.com/office/drawing/2014/main" id="{12E20729-257F-E269-4A83-E8AB216872AA}"/>
              </a:ext>
            </a:extLst>
          </p:cNvPr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890" y="6247028"/>
            <a:ext cx="2759840" cy="534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9802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ollage of global health researchers in various settings">
            <a:extLst>
              <a:ext uri="{FF2B5EF4-FFF2-40B4-BE49-F238E27FC236}">
                <a16:creationId xmlns:a16="http://schemas.microsoft.com/office/drawing/2014/main" id="{CC1C842D-E434-AD0F-CFD0-2E046779B28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C1E4ACC8-3340-7B66-C6F2-ABA14EFA79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0045" y="3598522"/>
            <a:ext cx="6992631" cy="7677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079C35E-A4B8-2C92-70D4-7E8BE433CE45}"/>
              </a:ext>
            </a:extLst>
          </p:cNvPr>
          <p:cNvSpPr/>
          <p:nvPr userDrawn="1"/>
        </p:nvSpPr>
        <p:spPr>
          <a:xfrm>
            <a:off x="-11437" y="6155155"/>
            <a:ext cx="12203437" cy="728977"/>
          </a:xfrm>
          <a:prstGeom prst="rect">
            <a:avLst/>
          </a:prstGeom>
          <a:solidFill>
            <a:srgbClr val="0689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picture containing text, symbol, font, logo&#10;&#10;Description automatically generated">
            <a:extLst>
              <a:ext uri="{FF2B5EF4-FFF2-40B4-BE49-F238E27FC236}">
                <a16:creationId xmlns:a16="http://schemas.microsoft.com/office/drawing/2014/main" id="{B72DB806-5CC7-B96A-D77E-9A2E91887705}"/>
              </a:ext>
            </a:extLst>
          </p:cNvPr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" y="6211014"/>
            <a:ext cx="609599" cy="616073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DA3E811-025A-C0C0-74F6-0FF7E33F9A0C}"/>
              </a:ext>
            </a:extLst>
          </p:cNvPr>
          <p:cNvCxnSpPr>
            <a:cxnSpLocks/>
          </p:cNvCxnSpPr>
          <p:nvPr userDrawn="1"/>
        </p:nvCxnSpPr>
        <p:spPr>
          <a:xfrm>
            <a:off x="371475" y="3542713"/>
            <a:ext cx="4980131" cy="0"/>
          </a:xfrm>
          <a:prstGeom prst="line">
            <a:avLst/>
          </a:prstGeom>
          <a:ln w="19050">
            <a:solidFill>
              <a:srgbClr val="01A9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E7EBD8BC-BCCE-9B1B-4496-28AC5F802C59}"/>
              </a:ext>
            </a:extLst>
          </p:cNvPr>
          <p:cNvSpPr txBox="1"/>
          <p:nvPr userDrawn="1"/>
        </p:nvSpPr>
        <p:spPr>
          <a:xfrm>
            <a:off x="260046" y="2298246"/>
            <a:ext cx="48520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0" dirty="0">
                <a:latin typeface="Arial Black" panose="020B0A04020102020204" pitchFamily="34" charset="0"/>
                <a:ea typeface="Roboto" panose="02000000000000000000" pitchFamily="2" charset="0"/>
              </a:rPr>
              <a:t>Fogarty International Center</a:t>
            </a:r>
          </a:p>
        </p:txBody>
      </p:sp>
      <p:sp>
        <p:nvSpPr>
          <p:cNvPr id="17" name="Title 16">
            <a:extLst>
              <a:ext uri="{FF2B5EF4-FFF2-40B4-BE49-F238E27FC236}">
                <a16:creationId xmlns:a16="http://schemas.microsoft.com/office/drawing/2014/main" id="{9DD28B47-6C88-B9C6-C4AF-DE31BDD25E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0045" y="2875598"/>
            <a:ext cx="7914845" cy="610069"/>
          </a:xfrm>
        </p:spPr>
        <p:txBody>
          <a:bodyPr>
            <a:normAutofit/>
          </a:bodyPr>
          <a:lstStyle>
            <a:lvl1pPr>
              <a:defRPr lang="en-US" sz="2800" b="1" dirty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122183E2-631E-ACC2-C4B7-4C8D10FF2B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635999" y="2805113"/>
            <a:ext cx="3415323" cy="914400"/>
          </a:xfrm>
        </p:spPr>
        <p:txBody>
          <a:bodyPr>
            <a:normAutofit/>
          </a:bodyPr>
          <a:lstStyle>
            <a:lvl1pPr marL="0" indent="0">
              <a:buNone/>
              <a:defRPr sz="1400" b="0"/>
            </a:lvl1pPr>
          </a:lstStyle>
          <a:p>
            <a:pPr lvl="0"/>
            <a:r>
              <a:rPr lang="en-US"/>
              <a:t>NAME</a:t>
            </a:r>
          </a:p>
          <a:p>
            <a:pPr lvl="0"/>
            <a:r>
              <a:rPr lang="en-US"/>
              <a:t>Title</a:t>
            </a:r>
            <a:br>
              <a:rPr lang="en-US"/>
            </a:br>
            <a:r>
              <a:rPr lang="en-US"/>
              <a:t>Organization</a:t>
            </a:r>
          </a:p>
        </p:txBody>
      </p:sp>
      <p:pic>
        <p:nvPicPr>
          <p:cNvPr id="5" name="Picture 4" descr="A picture containing font, graphics, logo, white&#10;&#10;Description automatically generated">
            <a:extLst>
              <a:ext uri="{FF2B5EF4-FFF2-40B4-BE49-F238E27FC236}">
                <a16:creationId xmlns:a16="http://schemas.microsoft.com/office/drawing/2014/main" id="{12E20729-257F-E269-4A83-E8AB216872AA}"/>
              </a:ext>
            </a:extLst>
          </p:cNvPr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890" y="6247028"/>
            <a:ext cx="2759840" cy="534162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FF031F7-EA0D-D6BC-DD45-F3EF6314E9D4}"/>
              </a:ext>
            </a:extLst>
          </p:cNvPr>
          <p:cNvCxnSpPr>
            <a:cxnSpLocks/>
          </p:cNvCxnSpPr>
          <p:nvPr userDrawn="1"/>
        </p:nvCxnSpPr>
        <p:spPr>
          <a:xfrm>
            <a:off x="8314473" y="2215939"/>
            <a:ext cx="0" cy="3627910"/>
          </a:xfrm>
          <a:prstGeom prst="line">
            <a:avLst/>
          </a:prstGeom>
          <a:ln w="19050">
            <a:solidFill>
              <a:srgbClr val="01A9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 descr="A white dotted globe with continents&#10;&#10;Description automatically generated">
            <a:extLst>
              <a:ext uri="{FF2B5EF4-FFF2-40B4-BE49-F238E27FC236}">
                <a16:creationId xmlns:a16="http://schemas.microsoft.com/office/drawing/2014/main" id="{D2B061D4-2E8D-954C-D3C4-CF6DD25F53B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6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1553" y="6211013"/>
            <a:ext cx="697114" cy="616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1686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ollage of global health researchers in various settings">
            <a:extLst>
              <a:ext uri="{FF2B5EF4-FFF2-40B4-BE49-F238E27FC236}">
                <a16:creationId xmlns:a16="http://schemas.microsoft.com/office/drawing/2014/main" id="{4EB9815F-678A-F152-557E-49619FB73E5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C1E4ACC8-3340-7B66-C6F2-ABA14EFA79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0045" y="3598522"/>
            <a:ext cx="6992631" cy="7677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079C35E-A4B8-2C92-70D4-7E8BE433CE45}"/>
              </a:ext>
            </a:extLst>
          </p:cNvPr>
          <p:cNvSpPr/>
          <p:nvPr userDrawn="1"/>
        </p:nvSpPr>
        <p:spPr>
          <a:xfrm>
            <a:off x="-11437" y="6155155"/>
            <a:ext cx="12203437" cy="728977"/>
          </a:xfrm>
          <a:prstGeom prst="rect">
            <a:avLst/>
          </a:prstGeom>
          <a:solidFill>
            <a:srgbClr val="0689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picture containing text, symbol, font, logo&#10;&#10;Description automatically generated">
            <a:extLst>
              <a:ext uri="{FF2B5EF4-FFF2-40B4-BE49-F238E27FC236}">
                <a16:creationId xmlns:a16="http://schemas.microsoft.com/office/drawing/2014/main" id="{B72DB806-5CC7-B96A-D77E-9A2E91887705}"/>
              </a:ext>
            </a:extLst>
          </p:cNvPr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" y="6211014"/>
            <a:ext cx="609599" cy="616073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DA3E811-025A-C0C0-74F6-0FF7E33F9A0C}"/>
              </a:ext>
            </a:extLst>
          </p:cNvPr>
          <p:cNvCxnSpPr>
            <a:cxnSpLocks/>
          </p:cNvCxnSpPr>
          <p:nvPr userDrawn="1"/>
        </p:nvCxnSpPr>
        <p:spPr>
          <a:xfrm>
            <a:off x="371475" y="3542713"/>
            <a:ext cx="4980131" cy="0"/>
          </a:xfrm>
          <a:prstGeom prst="line">
            <a:avLst/>
          </a:prstGeom>
          <a:ln w="19050">
            <a:solidFill>
              <a:srgbClr val="01A9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E7EBD8BC-BCCE-9B1B-4496-28AC5F802C59}"/>
              </a:ext>
            </a:extLst>
          </p:cNvPr>
          <p:cNvSpPr txBox="1"/>
          <p:nvPr userDrawn="1"/>
        </p:nvSpPr>
        <p:spPr>
          <a:xfrm>
            <a:off x="260046" y="2298246"/>
            <a:ext cx="48520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0" dirty="0">
                <a:latin typeface="Arial Black" panose="020B0A04020102020204" pitchFamily="34" charset="0"/>
                <a:ea typeface="Roboto" panose="02000000000000000000" pitchFamily="2" charset="0"/>
              </a:rPr>
              <a:t>Fogarty International Center</a:t>
            </a:r>
          </a:p>
        </p:txBody>
      </p:sp>
      <p:sp>
        <p:nvSpPr>
          <p:cNvPr id="17" name="Title 16">
            <a:extLst>
              <a:ext uri="{FF2B5EF4-FFF2-40B4-BE49-F238E27FC236}">
                <a16:creationId xmlns:a16="http://schemas.microsoft.com/office/drawing/2014/main" id="{9DD28B47-6C88-B9C6-C4AF-DE31BDD25E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0045" y="2875598"/>
            <a:ext cx="7914845" cy="610069"/>
          </a:xfrm>
        </p:spPr>
        <p:txBody>
          <a:bodyPr>
            <a:normAutofit/>
          </a:bodyPr>
          <a:lstStyle>
            <a:lvl1pPr>
              <a:defRPr lang="en-US" sz="2800" b="1" dirty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122183E2-631E-ACC2-C4B7-4C8D10FF2B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635999" y="2805113"/>
            <a:ext cx="3415323" cy="914400"/>
          </a:xfrm>
        </p:spPr>
        <p:txBody>
          <a:bodyPr>
            <a:normAutofit/>
          </a:bodyPr>
          <a:lstStyle>
            <a:lvl1pPr marL="0" indent="0">
              <a:buNone/>
              <a:defRPr sz="1400" b="0"/>
            </a:lvl1pPr>
          </a:lstStyle>
          <a:p>
            <a:pPr lvl="0"/>
            <a:r>
              <a:rPr lang="en-US"/>
              <a:t>NAME</a:t>
            </a:r>
          </a:p>
          <a:p>
            <a:pPr lvl="0"/>
            <a:r>
              <a:rPr lang="en-US"/>
              <a:t>Title</a:t>
            </a:r>
            <a:br>
              <a:rPr lang="en-US"/>
            </a:br>
            <a:r>
              <a:rPr lang="en-US"/>
              <a:t>Organization</a:t>
            </a:r>
          </a:p>
        </p:txBody>
      </p:sp>
      <p:pic>
        <p:nvPicPr>
          <p:cNvPr id="5" name="Picture 4" descr="A picture containing font, graphics, logo, white&#10;&#10;Description automatically generated">
            <a:extLst>
              <a:ext uri="{FF2B5EF4-FFF2-40B4-BE49-F238E27FC236}">
                <a16:creationId xmlns:a16="http://schemas.microsoft.com/office/drawing/2014/main" id="{12E20729-257F-E269-4A83-E8AB216872AA}"/>
              </a:ext>
            </a:extLst>
          </p:cNvPr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890" y="6247028"/>
            <a:ext cx="2759840" cy="534162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FF031F7-EA0D-D6BC-DD45-F3EF6314E9D4}"/>
              </a:ext>
            </a:extLst>
          </p:cNvPr>
          <p:cNvCxnSpPr>
            <a:cxnSpLocks/>
          </p:cNvCxnSpPr>
          <p:nvPr userDrawn="1"/>
        </p:nvCxnSpPr>
        <p:spPr>
          <a:xfrm>
            <a:off x="8314473" y="2215939"/>
            <a:ext cx="0" cy="3627910"/>
          </a:xfrm>
          <a:prstGeom prst="line">
            <a:avLst/>
          </a:prstGeom>
          <a:ln w="19050">
            <a:solidFill>
              <a:srgbClr val="01A9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 descr="A white dotted globe with continents&#10;&#10;Description automatically generated">
            <a:extLst>
              <a:ext uri="{FF2B5EF4-FFF2-40B4-BE49-F238E27FC236}">
                <a16:creationId xmlns:a16="http://schemas.microsoft.com/office/drawing/2014/main" id="{D2B061D4-2E8D-954C-D3C4-CF6DD25F53B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6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1553" y="6211013"/>
            <a:ext cx="697114" cy="616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403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 descr="A collage of global health researchers in various settings">
            <a:extLst>
              <a:ext uri="{FF2B5EF4-FFF2-40B4-BE49-F238E27FC236}">
                <a16:creationId xmlns:a16="http://schemas.microsoft.com/office/drawing/2014/main" id="{EAD51DEF-0133-CAA1-4FD2-3EA630208A35}"/>
              </a:ext>
            </a:extLst>
          </p:cNvPr>
          <p:cNvGrpSpPr/>
          <p:nvPr userDrawn="1"/>
        </p:nvGrpSpPr>
        <p:grpSpPr>
          <a:xfrm>
            <a:off x="-3691" y="1"/>
            <a:ext cx="6092030" cy="6741765"/>
            <a:chOff x="-3691" y="1"/>
            <a:chExt cx="6092030" cy="6741765"/>
          </a:xfrm>
        </p:grpSpPr>
        <p:pic>
          <p:nvPicPr>
            <p:cNvPr id="5" name="Picture 4" descr="A group of people sitting at a table&#10;&#10;Description automatically generated with low confidence">
              <a:extLst>
                <a:ext uri="{FF2B5EF4-FFF2-40B4-BE49-F238E27FC236}">
                  <a16:creationId xmlns:a16="http://schemas.microsoft.com/office/drawing/2014/main" id="{FE4E3177-C558-5C13-E341-85855576026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95" r="22530"/>
            <a:stretch/>
          </p:blipFill>
          <p:spPr>
            <a:xfrm>
              <a:off x="-3691" y="1"/>
              <a:ext cx="2804039" cy="6741765"/>
            </a:xfrm>
            <a:prstGeom prst="rect">
              <a:avLst/>
            </a:prstGeom>
          </p:spPr>
        </p:pic>
        <p:pic>
          <p:nvPicPr>
            <p:cNvPr id="4" name="Picture 3" descr="Background pattern&#10;&#10;Description automatically generated">
              <a:extLst>
                <a:ext uri="{FF2B5EF4-FFF2-40B4-BE49-F238E27FC236}">
                  <a16:creationId xmlns:a16="http://schemas.microsoft.com/office/drawing/2014/main" id="{F81C512A-0D15-AB79-EE98-24EA8F9553D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159" t="3709"/>
            <a:stretch/>
          </p:blipFill>
          <p:spPr>
            <a:xfrm>
              <a:off x="2800349" y="1236"/>
              <a:ext cx="3287990" cy="6603635"/>
            </a:xfrm>
            <a:prstGeom prst="rect">
              <a:avLst/>
            </a:prstGeom>
          </p:spPr>
        </p:pic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DA58F1-7C3F-2F00-C529-964E0FB40A66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6539629" y="3588032"/>
            <a:ext cx="4865257" cy="5619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777FF3A-B8A2-C36F-7B11-DDC85F071188}"/>
              </a:ext>
            </a:extLst>
          </p:cNvPr>
          <p:cNvSpPr txBox="1"/>
          <p:nvPr userDrawn="1"/>
        </p:nvSpPr>
        <p:spPr>
          <a:xfrm>
            <a:off x="6482193" y="1933672"/>
            <a:ext cx="48520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0">
                <a:latin typeface="Arial Black" panose="020B0A04020102020204" pitchFamily="34" charset="0"/>
                <a:ea typeface="Roboto" panose="02000000000000000000" pitchFamily="2" charset="0"/>
              </a:rPr>
              <a:t>Fogarty International Center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A38DD40-68CF-CE05-DB02-29A26881EA46}"/>
              </a:ext>
            </a:extLst>
          </p:cNvPr>
          <p:cNvSpPr/>
          <p:nvPr userDrawn="1"/>
        </p:nvSpPr>
        <p:spPr>
          <a:xfrm>
            <a:off x="-11437" y="6155156"/>
            <a:ext cx="12203437" cy="721316"/>
          </a:xfrm>
          <a:prstGeom prst="rect">
            <a:avLst/>
          </a:prstGeom>
          <a:solidFill>
            <a:srgbClr val="E57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A picture containing font, graphics, logo, white&#10;&#10;Description automatically generated">
            <a:extLst>
              <a:ext uri="{FF2B5EF4-FFF2-40B4-BE49-F238E27FC236}">
                <a16:creationId xmlns:a16="http://schemas.microsoft.com/office/drawing/2014/main" id="{87E919AA-32C9-DCCD-23D1-9CFB0EDE6D5B}"/>
              </a:ext>
            </a:extLst>
          </p:cNvPr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890" y="6247028"/>
            <a:ext cx="2759840" cy="534162"/>
          </a:xfrm>
          <a:prstGeom prst="rect">
            <a:avLst/>
          </a:prstGeom>
        </p:spPr>
      </p:pic>
      <p:pic>
        <p:nvPicPr>
          <p:cNvPr id="13" name="Picture 12" descr="A picture containing text, symbol, font, logo&#10;&#10;Description automatically generated">
            <a:extLst>
              <a:ext uri="{FF2B5EF4-FFF2-40B4-BE49-F238E27FC236}">
                <a16:creationId xmlns:a16="http://schemas.microsoft.com/office/drawing/2014/main" id="{AEB26921-4CAD-C2DC-EDD5-5262E944949F}"/>
              </a:ext>
            </a:extLst>
          </p:cNvPr>
          <p:cNvPicPr/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" y="6211014"/>
            <a:ext cx="609599" cy="609599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66EA3D8-13BB-174E-E43B-07A28165914B}"/>
              </a:ext>
            </a:extLst>
          </p:cNvPr>
          <p:cNvCxnSpPr>
            <a:cxnSpLocks/>
          </p:cNvCxnSpPr>
          <p:nvPr userDrawn="1"/>
        </p:nvCxnSpPr>
        <p:spPr>
          <a:xfrm>
            <a:off x="6482193" y="2329399"/>
            <a:ext cx="4980131" cy="0"/>
          </a:xfrm>
          <a:prstGeom prst="line">
            <a:avLst/>
          </a:prstGeom>
          <a:ln w="19050">
            <a:solidFill>
              <a:srgbClr val="01A9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E7D87BC-50BE-30FD-5BB1-5B22EF16476F}"/>
              </a:ext>
            </a:extLst>
          </p:cNvPr>
          <p:cNvCxnSpPr>
            <a:cxnSpLocks/>
          </p:cNvCxnSpPr>
          <p:nvPr userDrawn="1"/>
        </p:nvCxnSpPr>
        <p:spPr>
          <a:xfrm>
            <a:off x="6482193" y="3402296"/>
            <a:ext cx="4980131" cy="0"/>
          </a:xfrm>
          <a:prstGeom prst="line">
            <a:avLst/>
          </a:prstGeom>
          <a:ln w="19050">
            <a:solidFill>
              <a:srgbClr val="01A9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6">
            <a:extLst>
              <a:ext uri="{FF2B5EF4-FFF2-40B4-BE49-F238E27FC236}">
                <a16:creationId xmlns:a16="http://schemas.microsoft.com/office/drawing/2014/main" id="{C80ADAB9-688D-43BC-FE58-6898E78AD485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6482193" y="2248313"/>
            <a:ext cx="5323530" cy="106249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17133F97-9D6B-EACE-B6F8-24046DC384C1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6539629" y="4401590"/>
            <a:ext cx="4133606" cy="9144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NAME</a:t>
            </a:r>
            <a:br>
              <a:rPr lang="en-US"/>
            </a:br>
            <a:r>
              <a:rPr lang="en-US"/>
              <a:t>Role</a:t>
            </a:r>
            <a:br>
              <a:rPr lang="en-US"/>
            </a:br>
            <a:r>
              <a:rPr lang="en-US"/>
              <a:t>Organization</a:t>
            </a:r>
          </a:p>
        </p:txBody>
      </p:sp>
      <p:pic>
        <p:nvPicPr>
          <p:cNvPr id="2" name="Picture 1" descr="A white dotted globe with continents&#10;&#10;Description automatically generated">
            <a:extLst>
              <a:ext uri="{FF2B5EF4-FFF2-40B4-BE49-F238E27FC236}">
                <a16:creationId xmlns:a16="http://schemas.microsoft.com/office/drawing/2014/main" id="{0F412477-EC7D-C041-AF2F-A9080C7661E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6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1553" y="6211013"/>
            <a:ext cx="697114" cy="616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4914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ollage of global health researchers in various settings">
            <a:extLst>
              <a:ext uri="{FF2B5EF4-FFF2-40B4-BE49-F238E27FC236}">
                <a16:creationId xmlns:a16="http://schemas.microsoft.com/office/drawing/2014/main" id="{B2C5044E-D47A-489B-F941-B3978C16E8A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DA58F1-7C3F-2F00-C529-964E0FB40A66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3357279" y="3474918"/>
            <a:ext cx="4865257" cy="5619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777FF3A-B8A2-C36F-7B11-DDC85F071188}"/>
              </a:ext>
            </a:extLst>
          </p:cNvPr>
          <p:cNvSpPr txBox="1"/>
          <p:nvPr userDrawn="1"/>
        </p:nvSpPr>
        <p:spPr>
          <a:xfrm>
            <a:off x="3299843" y="1820558"/>
            <a:ext cx="48520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0" dirty="0">
                <a:latin typeface="Arial Black" panose="020B0A04020102020204" pitchFamily="34" charset="0"/>
                <a:ea typeface="Roboto" panose="02000000000000000000" pitchFamily="2" charset="0"/>
              </a:rPr>
              <a:t>Fogarty International Center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A38DD40-68CF-CE05-DB02-29A26881EA46}"/>
              </a:ext>
            </a:extLst>
          </p:cNvPr>
          <p:cNvSpPr/>
          <p:nvPr userDrawn="1"/>
        </p:nvSpPr>
        <p:spPr>
          <a:xfrm>
            <a:off x="-11437" y="6155156"/>
            <a:ext cx="12203437" cy="721316"/>
          </a:xfrm>
          <a:prstGeom prst="rect">
            <a:avLst/>
          </a:prstGeom>
          <a:solidFill>
            <a:srgbClr val="E57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 descr="A picture containing font, graphics, logo, white&#10;&#10;Description automatically generated">
            <a:extLst>
              <a:ext uri="{FF2B5EF4-FFF2-40B4-BE49-F238E27FC236}">
                <a16:creationId xmlns:a16="http://schemas.microsoft.com/office/drawing/2014/main" id="{87E919AA-32C9-DCCD-23D1-9CFB0EDE6D5B}"/>
              </a:ext>
            </a:extLst>
          </p:cNvPr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603" y="6248732"/>
            <a:ext cx="2759840" cy="534162"/>
          </a:xfrm>
          <a:prstGeom prst="rect">
            <a:avLst/>
          </a:prstGeom>
        </p:spPr>
      </p:pic>
      <p:pic>
        <p:nvPicPr>
          <p:cNvPr id="13" name="Picture 12" descr="A picture containing text, symbol, font, logo&#10;&#10;Description automatically generated">
            <a:extLst>
              <a:ext uri="{FF2B5EF4-FFF2-40B4-BE49-F238E27FC236}">
                <a16:creationId xmlns:a16="http://schemas.microsoft.com/office/drawing/2014/main" id="{AEB26921-4CAD-C2DC-EDD5-5262E944949F}"/>
              </a:ext>
            </a:extLst>
          </p:cNvPr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1316" y="6212330"/>
            <a:ext cx="609599" cy="609599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66EA3D8-13BB-174E-E43B-07A28165914B}"/>
              </a:ext>
            </a:extLst>
          </p:cNvPr>
          <p:cNvCxnSpPr>
            <a:cxnSpLocks/>
          </p:cNvCxnSpPr>
          <p:nvPr userDrawn="1"/>
        </p:nvCxnSpPr>
        <p:spPr>
          <a:xfrm>
            <a:off x="3299843" y="2216285"/>
            <a:ext cx="4980131" cy="0"/>
          </a:xfrm>
          <a:prstGeom prst="line">
            <a:avLst/>
          </a:prstGeom>
          <a:ln w="19050">
            <a:solidFill>
              <a:srgbClr val="01A9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E7D87BC-50BE-30FD-5BB1-5B22EF16476F}"/>
              </a:ext>
            </a:extLst>
          </p:cNvPr>
          <p:cNvCxnSpPr>
            <a:cxnSpLocks/>
          </p:cNvCxnSpPr>
          <p:nvPr userDrawn="1"/>
        </p:nvCxnSpPr>
        <p:spPr>
          <a:xfrm>
            <a:off x="3299843" y="3289182"/>
            <a:ext cx="4980131" cy="0"/>
          </a:xfrm>
          <a:prstGeom prst="line">
            <a:avLst/>
          </a:prstGeom>
          <a:ln w="19050">
            <a:solidFill>
              <a:srgbClr val="01A9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6">
            <a:extLst>
              <a:ext uri="{FF2B5EF4-FFF2-40B4-BE49-F238E27FC236}">
                <a16:creationId xmlns:a16="http://schemas.microsoft.com/office/drawing/2014/main" id="{C80ADAB9-688D-43BC-FE58-6898E78AD485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3299843" y="2135199"/>
            <a:ext cx="5323530" cy="106249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17133F97-9D6B-EACE-B6F8-24046DC384C1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3357279" y="4288476"/>
            <a:ext cx="4133606" cy="9144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NAME</a:t>
            </a:r>
            <a:br>
              <a:rPr lang="en-US"/>
            </a:br>
            <a:r>
              <a:rPr lang="en-US"/>
              <a:t>Role</a:t>
            </a:r>
            <a:br>
              <a:rPr lang="en-US"/>
            </a:br>
            <a:r>
              <a:rPr lang="en-US"/>
              <a:t>Organization</a:t>
            </a:r>
          </a:p>
        </p:txBody>
      </p:sp>
      <p:pic>
        <p:nvPicPr>
          <p:cNvPr id="8" name="Picture 7" descr="A white dotted globe with continents&#10;&#10;Description automatically generated">
            <a:extLst>
              <a:ext uri="{FF2B5EF4-FFF2-40B4-BE49-F238E27FC236}">
                <a16:creationId xmlns:a16="http://schemas.microsoft.com/office/drawing/2014/main" id="{B4F45018-1557-A32F-C228-FCB29CE8569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671" y="5161280"/>
            <a:ext cx="1834924" cy="162161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F09E20B-F87F-ABD0-1696-EB40B241F6FE}"/>
              </a:ext>
            </a:extLst>
          </p:cNvPr>
          <p:cNvSpPr txBox="1"/>
          <p:nvPr userDrawn="1"/>
        </p:nvSpPr>
        <p:spPr>
          <a:xfrm>
            <a:off x="1879257" y="6299366"/>
            <a:ext cx="5273040" cy="43289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algn="l"/>
            <a:r>
              <a:rPr lang="en-US" sz="1600" b="1" i="1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Advancing Science for Global Health </a:t>
            </a:r>
          </a:p>
        </p:txBody>
      </p:sp>
      <p:pic>
        <p:nvPicPr>
          <p:cNvPr id="20" name="Picture 19" descr="A map of the world&#10;&#10;Description automatically generated">
            <a:extLst>
              <a:ext uri="{FF2B5EF4-FFF2-40B4-BE49-F238E27FC236}">
                <a16:creationId xmlns:a16="http://schemas.microsoft.com/office/drawing/2014/main" id="{E85078EC-0340-107D-57E3-CC83E11DDA5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duotone>
              <a:schemeClr val="accent6">
                <a:shade val="45000"/>
                <a:satMod val="135000"/>
              </a:schemeClr>
              <a:prstClr val="white"/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9823" y="160947"/>
            <a:ext cx="6022184" cy="3145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925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C1E4ACC8-3340-7B66-C6F2-ABA14EFA79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0045" y="3598522"/>
            <a:ext cx="6992631" cy="7677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079C35E-A4B8-2C92-70D4-7E8BE433CE45}"/>
              </a:ext>
            </a:extLst>
          </p:cNvPr>
          <p:cNvSpPr/>
          <p:nvPr userDrawn="1"/>
        </p:nvSpPr>
        <p:spPr>
          <a:xfrm>
            <a:off x="-11437" y="6155155"/>
            <a:ext cx="12203437" cy="728977"/>
          </a:xfrm>
          <a:prstGeom prst="rect">
            <a:avLst/>
          </a:prstGeom>
          <a:solidFill>
            <a:srgbClr val="E57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picture containing text, symbol, font, logo&#10;&#10;Description automatically generated">
            <a:extLst>
              <a:ext uri="{FF2B5EF4-FFF2-40B4-BE49-F238E27FC236}">
                <a16:creationId xmlns:a16="http://schemas.microsoft.com/office/drawing/2014/main" id="{B72DB806-5CC7-B96A-D77E-9A2E91887705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" y="6211014"/>
            <a:ext cx="609599" cy="616073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DA3E811-025A-C0C0-74F6-0FF7E33F9A0C}"/>
              </a:ext>
            </a:extLst>
          </p:cNvPr>
          <p:cNvCxnSpPr>
            <a:cxnSpLocks/>
          </p:cNvCxnSpPr>
          <p:nvPr userDrawn="1"/>
        </p:nvCxnSpPr>
        <p:spPr>
          <a:xfrm>
            <a:off x="371475" y="3542713"/>
            <a:ext cx="4980131" cy="0"/>
          </a:xfrm>
          <a:prstGeom prst="line">
            <a:avLst/>
          </a:prstGeom>
          <a:ln w="19050">
            <a:solidFill>
              <a:srgbClr val="01A9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B8F04FB-D921-2BBA-F308-6B0B28BD74EE}"/>
              </a:ext>
            </a:extLst>
          </p:cNvPr>
          <p:cNvCxnSpPr>
            <a:cxnSpLocks/>
          </p:cNvCxnSpPr>
          <p:nvPr userDrawn="1"/>
        </p:nvCxnSpPr>
        <p:spPr>
          <a:xfrm>
            <a:off x="8314472" y="2340628"/>
            <a:ext cx="0" cy="2249604"/>
          </a:xfrm>
          <a:prstGeom prst="line">
            <a:avLst/>
          </a:prstGeom>
          <a:ln w="19050">
            <a:solidFill>
              <a:srgbClr val="01A9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E7EBD8BC-BCCE-9B1B-4496-28AC5F802C59}"/>
              </a:ext>
            </a:extLst>
          </p:cNvPr>
          <p:cNvSpPr txBox="1"/>
          <p:nvPr userDrawn="1"/>
        </p:nvSpPr>
        <p:spPr>
          <a:xfrm>
            <a:off x="260046" y="2298246"/>
            <a:ext cx="48520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0">
                <a:latin typeface="Arial Black" panose="020B0A04020102020204" pitchFamily="34" charset="0"/>
                <a:ea typeface="Roboto" panose="02000000000000000000" pitchFamily="2" charset="0"/>
              </a:rPr>
              <a:t>Fogarty International Center</a:t>
            </a:r>
          </a:p>
        </p:txBody>
      </p:sp>
      <p:sp>
        <p:nvSpPr>
          <p:cNvPr id="17" name="Title 16">
            <a:extLst>
              <a:ext uri="{FF2B5EF4-FFF2-40B4-BE49-F238E27FC236}">
                <a16:creationId xmlns:a16="http://schemas.microsoft.com/office/drawing/2014/main" id="{9DD28B47-6C88-B9C6-C4AF-DE31BDD25E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0045" y="2875598"/>
            <a:ext cx="7914845" cy="610069"/>
          </a:xfrm>
        </p:spPr>
        <p:txBody>
          <a:bodyPr>
            <a:normAutofit/>
          </a:bodyPr>
          <a:lstStyle>
            <a:lvl1pPr>
              <a:defRPr lang="en-US" sz="2800" b="1" dirty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122183E2-631E-ACC2-C4B7-4C8D10FF2B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635999" y="2805113"/>
            <a:ext cx="3415323" cy="914400"/>
          </a:xfrm>
        </p:spPr>
        <p:txBody>
          <a:bodyPr>
            <a:normAutofit/>
          </a:bodyPr>
          <a:lstStyle>
            <a:lvl1pPr marL="0" indent="0">
              <a:buNone/>
              <a:defRPr sz="1400" b="0"/>
            </a:lvl1pPr>
          </a:lstStyle>
          <a:p>
            <a:pPr lvl="0"/>
            <a:r>
              <a:rPr lang="en-US"/>
              <a:t>NAME</a:t>
            </a:r>
          </a:p>
          <a:p>
            <a:pPr lvl="0"/>
            <a:r>
              <a:rPr lang="en-US"/>
              <a:t>Title</a:t>
            </a:r>
            <a:br>
              <a:rPr lang="en-US"/>
            </a:br>
            <a:r>
              <a:rPr lang="en-US"/>
              <a:t>Organization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65EB936-1CA2-4C49-386C-4FFF43B6C126}"/>
              </a:ext>
            </a:extLst>
          </p:cNvPr>
          <p:cNvSpPr/>
          <p:nvPr userDrawn="1"/>
        </p:nvSpPr>
        <p:spPr>
          <a:xfrm>
            <a:off x="0" y="0"/>
            <a:ext cx="12192000" cy="1997893"/>
          </a:xfrm>
          <a:prstGeom prst="rect">
            <a:avLst/>
          </a:prstGeom>
          <a:solidFill>
            <a:srgbClr val="06893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icture containing font, graphics, logo, white&#10;&#10;Description automatically generated">
            <a:extLst>
              <a:ext uri="{FF2B5EF4-FFF2-40B4-BE49-F238E27FC236}">
                <a16:creationId xmlns:a16="http://schemas.microsoft.com/office/drawing/2014/main" id="{C6E13C85-CAB9-D53C-B0D8-B67B61CCCD81}"/>
              </a:ext>
            </a:extLst>
          </p:cNvPr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890" y="6247028"/>
            <a:ext cx="2759840" cy="534162"/>
          </a:xfrm>
          <a:prstGeom prst="rect">
            <a:avLst/>
          </a:prstGeom>
        </p:spPr>
      </p:pic>
      <p:pic>
        <p:nvPicPr>
          <p:cNvPr id="5" name="Picture 4" descr="A white dotted globe with continents&#10;&#10;Description automatically generated">
            <a:extLst>
              <a:ext uri="{FF2B5EF4-FFF2-40B4-BE49-F238E27FC236}">
                <a16:creationId xmlns:a16="http://schemas.microsoft.com/office/drawing/2014/main" id="{083F5476-6E49-9FFF-CA06-448CEF28921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6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1553" y="6211013"/>
            <a:ext cx="697114" cy="616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2482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24706E-6BD5-2D4C-7331-615E8F0FE6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346E6-CDEF-4A3C-81FB-C8220463C36F}" type="datetimeFigureOut">
              <a:rPr lang="en-US" smtClean="0"/>
              <a:t>8/19/2024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098F2D-8B02-2DB9-1D81-FF24D9AE7B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C0C1D7D-C029-D054-8B67-A180698DB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71C06-F915-4200-948D-54FEA53549E9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3B487B-F996-57AD-3820-0D4BC043C2E1}"/>
              </a:ext>
            </a:extLst>
          </p:cNvPr>
          <p:cNvSpPr>
            <a:spLocks/>
          </p:cNvSpPr>
          <p:nvPr userDrawn="1"/>
        </p:nvSpPr>
        <p:spPr>
          <a:xfrm>
            <a:off x="0" y="722625"/>
            <a:ext cx="12192000" cy="45719"/>
          </a:xfrm>
          <a:prstGeom prst="rect">
            <a:avLst/>
          </a:prstGeom>
          <a:solidFill>
            <a:srgbClr val="E57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99DB7EA-03D5-C54B-5748-3C703FCC05A5}"/>
              </a:ext>
            </a:extLst>
          </p:cNvPr>
          <p:cNvSpPr/>
          <p:nvPr userDrawn="1"/>
        </p:nvSpPr>
        <p:spPr>
          <a:xfrm>
            <a:off x="1" y="6136684"/>
            <a:ext cx="12192000" cy="721316"/>
          </a:xfrm>
          <a:prstGeom prst="rect">
            <a:avLst/>
          </a:prstGeom>
          <a:solidFill>
            <a:srgbClr val="0689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D9B6374-B2D2-1536-70B5-5F7C9140EA10}"/>
              </a:ext>
            </a:extLst>
          </p:cNvPr>
          <p:cNvSpPr/>
          <p:nvPr userDrawn="1"/>
        </p:nvSpPr>
        <p:spPr>
          <a:xfrm>
            <a:off x="0" y="0"/>
            <a:ext cx="12192000" cy="721316"/>
          </a:xfrm>
          <a:prstGeom prst="rect">
            <a:avLst/>
          </a:prstGeom>
          <a:solidFill>
            <a:srgbClr val="0689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black map of the world&#10;&#10;Description automatically generated with low confidence">
            <a:extLst>
              <a:ext uri="{FF2B5EF4-FFF2-40B4-BE49-F238E27FC236}">
                <a16:creationId xmlns:a16="http://schemas.microsoft.com/office/drawing/2014/main" id="{488158F7-F5DF-B62C-34FA-D58849853B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7604" y="6132215"/>
            <a:ext cx="1364395" cy="721317"/>
          </a:xfrm>
          <a:prstGeom prst="rect">
            <a:avLst/>
          </a:prstGeom>
        </p:spPr>
      </p:pic>
      <p:pic>
        <p:nvPicPr>
          <p:cNvPr id="18" name="Picture 17" descr="A white dotted globe with continents&#10;&#10;Description automatically generated">
            <a:extLst>
              <a:ext uri="{FF2B5EF4-FFF2-40B4-BE49-F238E27FC236}">
                <a16:creationId xmlns:a16="http://schemas.microsoft.com/office/drawing/2014/main" id="{6F64747C-CE23-9A6D-E6A0-87B91D8E1EF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alphaModFix amt="1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3775"/>
                    </a14:imgEffect>
                    <a14:imgEffect>
                      <a14:saturation sat="15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7506" y="1007564"/>
            <a:ext cx="4456767" cy="3938665"/>
          </a:xfrm>
          <a:prstGeom prst="rect">
            <a:avLst/>
          </a:prstGeo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3D90818-182F-F58C-C465-47F7A9FF1E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076" y="1021753"/>
            <a:ext cx="10515600" cy="721316"/>
          </a:xfrm>
        </p:spPr>
        <p:txBody>
          <a:bodyPr/>
          <a:lstStyle>
            <a:lvl1pPr>
              <a:defRPr>
                <a:solidFill>
                  <a:srgbClr val="06893E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5F16E176-3B86-6F9D-A868-3FD3E59805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4076" y="1962735"/>
            <a:ext cx="10679723" cy="296948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4" name="Picture 13" descr="A picture containing text, font, graphics, logo&#10;&#10;Description automatically generated">
            <a:extLst>
              <a:ext uri="{FF2B5EF4-FFF2-40B4-BE49-F238E27FC236}">
                <a16:creationId xmlns:a16="http://schemas.microsoft.com/office/drawing/2014/main" id="{66822544-16B6-3599-B3AC-34C5FBEB623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002" y="6104074"/>
            <a:ext cx="777598" cy="777598"/>
          </a:xfrm>
          <a:prstGeom prst="rect">
            <a:avLst/>
          </a:prstGeom>
        </p:spPr>
      </p:pic>
      <p:pic>
        <p:nvPicPr>
          <p:cNvPr id="16" name="Picture 15" descr="A picture containing font, graphics, logo, white&#10;&#10;Description automatically generated">
            <a:extLst>
              <a:ext uri="{FF2B5EF4-FFF2-40B4-BE49-F238E27FC236}">
                <a16:creationId xmlns:a16="http://schemas.microsoft.com/office/drawing/2014/main" id="{696BE4F4-E146-1CE6-FC14-5774A36A145F}"/>
              </a:ext>
            </a:extLst>
          </p:cNvPr>
          <p:cNvPicPr/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076" y="93577"/>
            <a:ext cx="2759840" cy="534162"/>
          </a:xfrm>
          <a:prstGeom prst="rect">
            <a:avLst/>
          </a:prstGeom>
        </p:spPr>
      </p:pic>
      <p:pic>
        <p:nvPicPr>
          <p:cNvPr id="17" name="Picture 16" descr="A white dotted globe with continents&#10;&#10;Description automatically generated">
            <a:extLst>
              <a:ext uri="{FF2B5EF4-FFF2-40B4-BE49-F238E27FC236}">
                <a16:creationId xmlns:a16="http://schemas.microsoft.com/office/drawing/2014/main" id="{ADF5A1DE-367E-71DF-0E8A-DC562736241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6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1119" y="52621"/>
            <a:ext cx="697114" cy="616074"/>
          </a:xfrm>
          <a:prstGeom prst="rect">
            <a:avLst/>
          </a:prstGeom>
        </p:spPr>
      </p:pic>
      <p:pic>
        <p:nvPicPr>
          <p:cNvPr id="11" name="Picture 10" descr="A collage of global health researchers in various settings">
            <a:extLst>
              <a:ext uri="{FF2B5EF4-FFF2-40B4-BE49-F238E27FC236}">
                <a16:creationId xmlns:a16="http://schemas.microsoft.com/office/drawing/2014/main" id="{B26DF6C7-F9F5-CB13-38DC-465AE4AF9E1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67012"/>
            <a:ext cx="12192000" cy="1606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8539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24706E-6BD5-2D4C-7331-615E8F0FE6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346E6-CDEF-4A3C-81FB-C8220463C36F}" type="datetimeFigureOut">
              <a:rPr lang="en-US" smtClean="0"/>
              <a:t>8/19/2024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098F2D-8B02-2DB9-1D81-FF24D9AE7B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C0C1D7D-C029-D054-8B67-A180698DB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71C06-F915-4200-948D-54FEA53549E9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3B487B-F996-57AD-3820-0D4BC043C2E1}"/>
              </a:ext>
            </a:extLst>
          </p:cNvPr>
          <p:cNvSpPr>
            <a:spLocks/>
          </p:cNvSpPr>
          <p:nvPr userDrawn="1"/>
        </p:nvSpPr>
        <p:spPr>
          <a:xfrm>
            <a:off x="0" y="722625"/>
            <a:ext cx="12192000" cy="45719"/>
          </a:xfrm>
          <a:prstGeom prst="rect">
            <a:avLst/>
          </a:prstGeom>
          <a:solidFill>
            <a:srgbClr val="E57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99DB7EA-03D5-C54B-5748-3C703FCC05A5}"/>
              </a:ext>
            </a:extLst>
          </p:cNvPr>
          <p:cNvSpPr/>
          <p:nvPr userDrawn="1"/>
        </p:nvSpPr>
        <p:spPr>
          <a:xfrm>
            <a:off x="1" y="6136684"/>
            <a:ext cx="12192000" cy="721316"/>
          </a:xfrm>
          <a:prstGeom prst="rect">
            <a:avLst/>
          </a:prstGeom>
          <a:solidFill>
            <a:srgbClr val="0689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D9B6374-B2D2-1536-70B5-5F7C9140EA10}"/>
              </a:ext>
            </a:extLst>
          </p:cNvPr>
          <p:cNvSpPr/>
          <p:nvPr userDrawn="1"/>
        </p:nvSpPr>
        <p:spPr>
          <a:xfrm>
            <a:off x="0" y="0"/>
            <a:ext cx="12192000" cy="721316"/>
          </a:xfrm>
          <a:prstGeom prst="rect">
            <a:avLst/>
          </a:prstGeom>
          <a:solidFill>
            <a:srgbClr val="0689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black map of the world&#10;&#10;Description automatically generated with low confidence">
            <a:extLst>
              <a:ext uri="{FF2B5EF4-FFF2-40B4-BE49-F238E27FC236}">
                <a16:creationId xmlns:a16="http://schemas.microsoft.com/office/drawing/2014/main" id="{488158F7-F5DF-B62C-34FA-D58849853B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7604" y="6132215"/>
            <a:ext cx="1364395" cy="721317"/>
          </a:xfrm>
          <a:prstGeom prst="rect">
            <a:avLst/>
          </a:prstGeom>
        </p:spPr>
      </p:pic>
      <p:pic>
        <p:nvPicPr>
          <p:cNvPr id="18" name="Picture 17" descr="A white dotted globe with continents&#10;&#10;Description automatically generated">
            <a:extLst>
              <a:ext uri="{FF2B5EF4-FFF2-40B4-BE49-F238E27FC236}">
                <a16:creationId xmlns:a16="http://schemas.microsoft.com/office/drawing/2014/main" id="{6F64747C-CE23-9A6D-E6A0-87B91D8E1EF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alphaModFix amt="1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3775"/>
                    </a14:imgEffect>
                    <a14:imgEffect>
                      <a14:saturation sat="15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7506" y="1007564"/>
            <a:ext cx="4456767" cy="3938665"/>
          </a:xfrm>
          <a:prstGeom prst="rect">
            <a:avLst/>
          </a:prstGeo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3D90818-182F-F58C-C465-47F7A9FF1E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076" y="1021753"/>
            <a:ext cx="10515600" cy="721316"/>
          </a:xfrm>
        </p:spPr>
        <p:txBody>
          <a:bodyPr/>
          <a:lstStyle>
            <a:lvl1pPr>
              <a:defRPr>
                <a:solidFill>
                  <a:srgbClr val="06893E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5F16E176-3B86-6F9D-A868-3FD3E59805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4076" y="1934453"/>
            <a:ext cx="4928702" cy="296948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4" name="Picture 13" descr="A picture containing text, font, graphics, logo&#10;&#10;Description automatically generated">
            <a:extLst>
              <a:ext uri="{FF2B5EF4-FFF2-40B4-BE49-F238E27FC236}">
                <a16:creationId xmlns:a16="http://schemas.microsoft.com/office/drawing/2014/main" id="{66822544-16B6-3599-B3AC-34C5FBEB623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002" y="6104074"/>
            <a:ext cx="777598" cy="777598"/>
          </a:xfrm>
          <a:prstGeom prst="rect">
            <a:avLst/>
          </a:prstGeom>
        </p:spPr>
      </p:pic>
      <p:pic>
        <p:nvPicPr>
          <p:cNvPr id="16" name="Picture 15" descr="A picture containing font, graphics, logo, white&#10;&#10;Description automatically generated">
            <a:extLst>
              <a:ext uri="{FF2B5EF4-FFF2-40B4-BE49-F238E27FC236}">
                <a16:creationId xmlns:a16="http://schemas.microsoft.com/office/drawing/2014/main" id="{696BE4F4-E146-1CE6-FC14-5774A36A145F}"/>
              </a:ext>
            </a:extLst>
          </p:cNvPr>
          <p:cNvPicPr/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076" y="93577"/>
            <a:ext cx="2759840" cy="534162"/>
          </a:xfrm>
          <a:prstGeom prst="rect">
            <a:avLst/>
          </a:prstGeom>
        </p:spPr>
      </p:pic>
      <p:pic>
        <p:nvPicPr>
          <p:cNvPr id="17" name="Picture 16" descr="A white dotted globe with continents&#10;&#10;Description automatically generated">
            <a:extLst>
              <a:ext uri="{FF2B5EF4-FFF2-40B4-BE49-F238E27FC236}">
                <a16:creationId xmlns:a16="http://schemas.microsoft.com/office/drawing/2014/main" id="{ADF5A1DE-367E-71DF-0E8A-DC562736241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6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1119" y="52621"/>
            <a:ext cx="697114" cy="616074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C006E22-917C-D6F0-B338-48056FE08E35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5735783" y="1934453"/>
            <a:ext cx="5453894" cy="296948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3" name="Picture 12" descr="A collage of people walking on a sidewalk&#10;&#10;Description automatically generated">
            <a:extLst>
              <a:ext uri="{FF2B5EF4-FFF2-40B4-BE49-F238E27FC236}">
                <a16:creationId xmlns:a16="http://schemas.microsoft.com/office/drawing/2014/main" id="{1F010D80-86D0-F09A-35E9-EDFDE5B3CFD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67012"/>
            <a:ext cx="12192000" cy="1606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2537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2">
            <a:extLst>
              <a:ext uri="{FF2B5EF4-FFF2-40B4-BE49-F238E27FC236}">
                <a16:creationId xmlns:a16="http://schemas.microsoft.com/office/drawing/2014/main" id="{53D4912D-FFE8-76F0-E416-EA68994D1A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73439" y="3489974"/>
            <a:ext cx="4459825" cy="1636906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algn="l"/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C71A7BB-8DE3-F861-907D-B15AFBB7E23D}"/>
              </a:ext>
            </a:extLst>
          </p:cNvPr>
          <p:cNvGrpSpPr/>
          <p:nvPr userDrawn="1"/>
        </p:nvGrpSpPr>
        <p:grpSpPr>
          <a:xfrm>
            <a:off x="11423379" y="0"/>
            <a:ext cx="768620" cy="6858003"/>
            <a:chOff x="11423379" y="0"/>
            <a:chExt cx="768620" cy="6858003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35FE9CA8-9EE8-05E5-A5A1-97097352D449}"/>
                </a:ext>
              </a:extLst>
            </p:cNvPr>
            <p:cNvGrpSpPr/>
            <p:nvPr userDrawn="1"/>
          </p:nvGrpSpPr>
          <p:grpSpPr>
            <a:xfrm>
              <a:off x="11423379" y="0"/>
              <a:ext cx="768620" cy="6858003"/>
              <a:chOff x="11423379" y="-2"/>
              <a:chExt cx="768620" cy="6858003"/>
            </a:xfrm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3839D23E-E9AE-EDAC-EC18-A6A8DFC0D53B}"/>
                  </a:ext>
                </a:extLst>
              </p:cNvPr>
              <p:cNvSpPr>
                <a:spLocks/>
              </p:cNvSpPr>
              <p:nvPr/>
            </p:nvSpPr>
            <p:spPr>
              <a:xfrm rot="5400000">
                <a:off x="8355036" y="3068341"/>
                <a:ext cx="6858001" cy="721316"/>
              </a:xfrm>
              <a:prstGeom prst="rect">
                <a:avLst/>
              </a:prstGeom>
              <a:solidFill>
                <a:srgbClr val="E572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EB4274DA-0501-723A-2896-869161FA702F}"/>
                  </a:ext>
                </a:extLst>
              </p:cNvPr>
              <p:cNvSpPr>
                <a:spLocks/>
              </p:cNvSpPr>
              <p:nvPr/>
            </p:nvSpPr>
            <p:spPr>
              <a:xfrm rot="5400000">
                <a:off x="8402340" y="3068343"/>
                <a:ext cx="6858001" cy="721316"/>
              </a:xfrm>
              <a:prstGeom prst="rect">
                <a:avLst/>
              </a:prstGeom>
              <a:solidFill>
                <a:srgbClr val="06893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11" name="Picture 10" descr="A picture containing text, font, graphics, logo&#10;&#10;Description automatically generated">
              <a:extLst>
                <a:ext uri="{FF2B5EF4-FFF2-40B4-BE49-F238E27FC236}">
                  <a16:creationId xmlns:a16="http://schemas.microsoft.com/office/drawing/2014/main" id="{1471E1E4-F8EF-1365-53D6-72123E3F745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07341" y="6122155"/>
              <a:ext cx="647998" cy="647998"/>
            </a:xfrm>
            <a:prstGeom prst="rect">
              <a:avLst/>
            </a:prstGeom>
          </p:spPr>
        </p:pic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D07140C8-882C-0432-A07D-03D2AE2CFC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49787" y="2671203"/>
            <a:ext cx="6096000" cy="696823"/>
          </a:xfrm>
        </p:spPr>
        <p:txBody>
          <a:bodyPr>
            <a:normAutofit/>
          </a:bodyPr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l"/>
            <a:endParaRPr lang="en-US" sz="3200" b="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2" name="Picture 1" descr="A collage of global health researchers in various settings">
            <a:extLst>
              <a:ext uri="{FF2B5EF4-FFF2-40B4-BE49-F238E27FC236}">
                <a16:creationId xmlns:a16="http://schemas.microsoft.com/office/drawing/2014/main" id="{C2ABF2C3-C162-25AB-38C2-5C7C04FC269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64" y="-2122"/>
            <a:ext cx="3619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5938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53955-695B-4052-9D8F-947D6D4F5AEA}" type="datetimeFigureOut">
              <a:rPr lang="en-US" smtClean="0"/>
              <a:t>8/19/2024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6607C-8F0A-44BD-82FD-2DF04719A9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89556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 descr="A collage of global health researchers in various settings with the Fogarty International Center logo in the forefront">
            <a:extLst>
              <a:ext uri="{FF2B5EF4-FFF2-40B4-BE49-F238E27FC236}">
                <a16:creationId xmlns:a16="http://schemas.microsoft.com/office/drawing/2014/main" id="{3520F6DD-3171-58B9-5FC4-C704720693B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53D4912D-FFE8-76F0-E416-EA68994D1A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43139" y="3489974"/>
            <a:ext cx="4459825" cy="1636906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algn="l"/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D07140C8-882C-0432-A07D-03D2AE2CFC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19487" y="2671203"/>
            <a:ext cx="6096000" cy="696823"/>
          </a:xfrm>
        </p:spPr>
        <p:txBody>
          <a:bodyPr>
            <a:normAutofit/>
          </a:bodyPr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l"/>
            <a:endParaRPr lang="en-US" sz="3200" b="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22" name="Picture 21" descr="A black and white logo&#10;&#10;Description automatically generated">
            <a:extLst>
              <a:ext uri="{FF2B5EF4-FFF2-40B4-BE49-F238E27FC236}">
                <a16:creationId xmlns:a16="http://schemas.microsoft.com/office/drawing/2014/main" id="{D3ADD478-71C0-3A38-E0C9-0CE7E444A16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499" y="2953316"/>
            <a:ext cx="2179586" cy="1073316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E78FE457-7974-7F40-0FDF-DBED33E1A5EA}"/>
              </a:ext>
            </a:extLst>
          </p:cNvPr>
          <p:cNvSpPr>
            <a:spLocks/>
          </p:cNvSpPr>
          <p:nvPr/>
        </p:nvSpPr>
        <p:spPr>
          <a:xfrm rot="5400000">
            <a:off x="8402340" y="3068345"/>
            <a:ext cx="6858001" cy="721316"/>
          </a:xfrm>
          <a:prstGeom prst="rect">
            <a:avLst/>
          </a:prstGeom>
          <a:solidFill>
            <a:srgbClr val="0689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0" name="Picture 39" descr="A map of the world&#10;&#10;Description automatically generated">
            <a:extLst>
              <a:ext uri="{FF2B5EF4-FFF2-40B4-BE49-F238E27FC236}">
                <a16:creationId xmlns:a16="http://schemas.microsoft.com/office/drawing/2014/main" id="{749AD764-8AAB-57D8-E641-D00561CF0E9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6667" y="3704485"/>
            <a:ext cx="5912750" cy="3088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6064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>
            <a:extLst>
              <a:ext uri="{FF2B5EF4-FFF2-40B4-BE49-F238E27FC236}">
                <a16:creationId xmlns:a16="http://schemas.microsoft.com/office/drawing/2014/main" id="{97800363-D301-5B2E-6A19-D64FF38EE9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38329" y="3429000"/>
            <a:ext cx="4459825" cy="1636906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algn="l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662A9AE-FEDB-020C-77E9-A3C56487978B}"/>
              </a:ext>
            </a:extLst>
          </p:cNvPr>
          <p:cNvSpPr>
            <a:spLocks/>
          </p:cNvSpPr>
          <p:nvPr userDrawn="1"/>
        </p:nvSpPr>
        <p:spPr>
          <a:xfrm rot="5400000">
            <a:off x="-3027138" y="3066261"/>
            <a:ext cx="6859390" cy="721316"/>
          </a:xfrm>
          <a:prstGeom prst="rect">
            <a:avLst/>
          </a:prstGeom>
          <a:solidFill>
            <a:srgbClr val="F7CC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07D313A-DFE9-89BF-ADD4-1ADAD97409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8329" y="2671205"/>
            <a:ext cx="6096000" cy="696823"/>
          </a:xfrm>
        </p:spPr>
        <p:txBody>
          <a:bodyPr>
            <a:normAutofit/>
          </a:bodyPr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l"/>
            <a:endParaRPr lang="en-US" sz="3200" b="1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509DBEB-FF2F-8CDD-3F4C-A1611E14F2B3}"/>
              </a:ext>
            </a:extLst>
          </p:cNvPr>
          <p:cNvSpPr>
            <a:spLocks/>
          </p:cNvSpPr>
          <p:nvPr userDrawn="1"/>
        </p:nvSpPr>
        <p:spPr>
          <a:xfrm rot="5400000">
            <a:off x="-3069037" y="3067648"/>
            <a:ext cx="6859390" cy="721316"/>
          </a:xfrm>
          <a:prstGeom prst="rect">
            <a:avLst/>
          </a:prstGeom>
          <a:solidFill>
            <a:srgbClr val="0689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 descr="A black map of the world&#10;&#10;Description automatically generated with low confidence">
            <a:extLst>
              <a:ext uri="{FF2B5EF4-FFF2-40B4-BE49-F238E27FC236}">
                <a16:creationId xmlns:a16="http://schemas.microsoft.com/office/drawing/2014/main" id="{6D1A3EAE-F978-D482-BEA1-DC3FF571567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761"/>
          <a:stretch/>
        </p:blipFill>
        <p:spPr>
          <a:xfrm>
            <a:off x="-305239" y="6134199"/>
            <a:ext cx="1026555" cy="721025"/>
          </a:xfrm>
          <a:prstGeom prst="rect">
            <a:avLst/>
          </a:prstGeom>
        </p:spPr>
      </p:pic>
      <p:pic>
        <p:nvPicPr>
          <p:cNvPr id="2" name="Picture 1" descr="A picture containing text, font, graphics, logo&#10;&#10;Description automatically generated">
            <a:extLst>
              <a:ext uri="{FF2B5EF4-FFF2-40B4-BE49-F238E27FC236}">
                <a16:creationId xmlns:a16="http://schemas.microsoft.com/office/drawing/2014/main" id="{D2256A6D-8281-3632-6519-529C4F51B7F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" y="6122155"/>
            <a:ext cx="647998" cy="647998"/>
          </a:xfrm>
          <a:prstGeom prst="rect">
            <a:avLst/>
          </a:prstGeom>
        </p:spPr>
      </p:pic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B25DEF78-8AE1-7B6E-839A-B7999850DD1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572500" y="6350"/>
            <a:ext cx="3619500" cy="68516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Insert here photo relevant to presentation’s new part</a:t>
            </a:r>
          </a:p>
        </p:txBody>
      </p:sp>
    </p:spTree>
    <p:extLst>
      <p:ext uri="{BB962C8B-B14F-4D97-AF65-F5344CB8AC3E}">
        <p14:creationId xmlns:p14="http://schemas.microsoft.com/office/powerpoint/2010/main" val="18145547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2">
            <a:extLst>
              <a:ext uri="{FF2B5EF4-FFF2-40B4-BE49-F238E27FC236}">
                <a16:creationId xmlns:a16="http://schemas.microsoft.com/office/drawing/2014/main" id="{53D4912D-FFE8-76F0-E416-EA68994D1A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73439" y="3489974"/>
            <a:ext cx="4459825" cy="1636906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algn="l"/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5FE9CA8-9EE8-05E5-A5A1-97097352D449}"/>
              </a:ext>
            </a:extLst>
          </p:cNvPr>
          <p:cNvGrpSpPr/>
          <p:nvPr userDrawn="1"/>
        </p:nvGrpSpPr>
        <p:grpSpPr>
          <a:xfrm>
            <a:off x="11423379" y="0"/>
            <a:ext cx="768620" cy="6858003"/>
            <a:chOff x="11423379" y="-2"/>
            <a:chExt cx="768620" cy="6858003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839D23E-E9AE-EDAC-EC18-A6A8DFC0D53B}"/>
                </a:ext>
              </a:extLst>
            </p:cNvPr>
            <p:cNvSpPr>
              <a:spLocks/>
            </p:cNvSpPr>
            <p:nvPr/>
          </p:nvSpPr>
          <p:spPr>
            <a:xfrm rot="5400000">
              <a:off x="8355036" y="3068341"/>
              <a:ext cx="6858001" cy="721316"/>
            </a:xfrm>
            <a:prstGeom prst="rect">
              <a:avLst/>
            </a:prstGeom>
            <a:solidFill>
              <a:srgbClr val="F7CC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B4274DA-0501-723A-2896-869161FA702F}"/>
                </a:ext>
              </a:extLst>
            </p:cNvPr>
            <p:cNvSpPr>
              <a:spLocks/>
            </p:cNvSpPr>
            <p:nvPr/>
          </p:nvSpPr>
          <p:spPr>
            <a:xfrm rot="5400000">
              <a:off x="8402340" y="3068343"/>
              <a:ext cx="6858001" cy="721316"/>
            </a:xfrm>
            <a:prstGeom prst="rect">
              <a:avLst/>
            </a:prstGeom>
            <a:solidFill>
              <a:srgbClr val="0689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D07140C8-882C-0432-A07D-03D2AE2CFC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49787" y="2671203"/>
            <a:ext cx="6096000" cy="696823"/>
          </a:xfrm>
        </p:spPr>
        <p:txBody>
          <a:bodyPr>
            <a:normAutofit/>
          </a:bodyPr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l"/>
            <a:endParaRPr lang="en-US" sz="3200" b="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6BF12A2-B13F-3D00-7B91-DFA6044DE1E0}"/>
              </a:ext>
            </a:extLst>
          </p:cNvPr>
          <p:cNvSpPr/>
          <p:nvPr userDrawn="1"/>
        </p:nvSpPr>
        <p:spPr>
          <a:xfrm>
            <a:off x="0" y="0"/>
            <a:ext cx="4297680" cy="6858000"/>
          </a:xfrm>
          <a:prstGeom prst="rect">
            <a:avLst/>
          </a:prstGeom>
          <a:solidFill>
            <a:srgbClr val="06893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picture containing text, font, graphics, logo&#10;&#10;Description automatically generated">
            <a:extLst>
              <a:ext uri="{FF2B5EF4-FFF2-40B4-BE49-F238E27FC236}">
                <a16:creationId xmlns:a16="http://schemas.microsoft.com/office/drawing/2014/main" id="{468257B9-FEF0-CF99-85B0-338A259F90C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7341" y="6122155"/>
            <a:ext cx="647998" cy="64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1835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>
            <a:extLst>
              <a:ext uri="{FF2B5EF4-FFF2-40B4-BE49-F238E27FC236}">
                <a16:creationId xmlns:a16="http://schemas.microsoft.com/office/drawing/2014/main" id="{97800363-D301-5B2E-6A19-D64FF38EE9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38329" y="3429000"/>
            <a:ext cx="4459825" cy="1636906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algn="l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662A9AE-FEDB-020C-77E9-A3C56487978B}"/>
              </a:ext>
            </a:extLst>
          </p:cNvPr>
          <p:cNvSpPr>
            <a:spLocks/>
          </p:cNvSpPr>
          <p:nvPr userDrawn="1"/>
        </p:nvSpPr>
        <p:spPr>
          <a:xfrm rot="5400000">
            <a:off x="-3027138" y="3066261"/>
            <a:ext cx="6859390" cy="721316"/>
          </a:xfrm>
          <a:prstGeom prst="rect">
            <a:avLst/>
          </a:prstGeom>
          <a:solidFill>
            <a:srgbClr val="F7CC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07D313A-DFE9-89BF-ADD4-1ADAD97409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8329" y="2671205"/>
            <a:ext cx="6096000" cy="696823"/>
          </a:xfrm>
        </p:spPr>
        <p:txBody>
          <a:bodyPr>
            <a:normAutofit/>
          </a:bodyPr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l"/>
            <a:endParaRPr lang="en-US" sz="3200" b="1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509DBEB-FF2F-8CDD-3F4C-A1611E14F2B3}"/>
              </a:ext>
            </a:extLst>
          </p:cNvPr>
          <p:cNvSpPr>
            <a:spLocks/>
          </p:cNvSpPr>
          <p:nvPr userDrawn="1"/>
        </p:nvSpPr>
        <p:spPr>
          <a:xfrm rot="5400000">
            <a:off x="-3069037" y="3067648"/>
            <a:ext cx="6859390" cy="721316"/>
          </a:xfrm>
          <a:prstGeom prst="rect">
            <a:avLst/>
          </a:prstGeom>
          <a:solidFill>
            <a:srgbClr val="0689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 descr="A black map of the world&#10;&#10;Description automatically generated with low confidence">
            <a:extLst>
              <a:ext uri="{FF2B5EF4-FFF2-40B4-BE49-F238E27FC236}">
                <a16:creationId xmlns:a16="http://schemas.microsoft.com/office/drawing/2014/main" id="{6D1A3EAE-F978-D482-BEA1-DC3FF571567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761"/>
          <a:stretch/>
        </p:blipFill>
        <p:spPr>
          <a:xfrm>
            <a:off x="-305239" y="6134199"/>
            <a:ext cx="1026555" cy="721025"/>
          </a:xfrm>
          <a:prstGeom prst="rect">
            <a:avLst/>
          </a:prstGeom>
        </p:spPr>
      </p:pic>
      <p:pic>
        <p:nvPicPr>
          <p:cNvPr id="3" name="Picture 2" descr="A collage of global health researchers in various settings">
            <a:extLst>
              <a:ext uri="{FF2B5EF4-FFF2-40B4-BE49-F238E27FC236}">
                <a16:creationId xmlns:a16="http://schemas.microsoft.com/office/drawing/2014/main" id="{D609D3EB-A8E8-9584-E568-D2A620F857F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500" y="0"/>
            <a:ext cx="3619500" cy="6858000"/>
          </a:xfrm>
          <a:prstGeom prst="rect">
            <a:avLst/>
          </a:prstGeom>
        </p:spPr>
      </p:pic>
      <p:pic>
        <p:nvPicPr>
          <p:cNvPr id="2" name="Picture 1" descr="A picture containing text, font, graphics, logo&#10;&#10;Description automatically generated">
            <a:extLst>
              <a:ext uri="{FF2B5EF4-FFF2-40B4-BE49-F238E27FC236}">
                <a16:creationId xmlns:a16="http://schemas.microsoft.com/office/drawing/2014/main" id="{D2256A6D-8281-3632-6519-529C4F51B7F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" y="6122155"/>
            <a:ext cx="647998" cy="64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6879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collage of global health researchers in various settings">
            <a:extLst>
              <a:ext uri="{FF2B5EF4-FFF2-40B4-BE49-F238E27FC236}">
                <a16:creationId xmlns:a16="http://schemas.microsoft.com/office/drawing/2014/main" id="{182767A5-0406-E8B2-EFCA-1FE8D02A0F2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Subtitle 2">
            <a:extLst>
              <a:ext uri="{FF2B5EF4-FFF2-40B4-BE49-F238E27FC236}">
                <a16:creationId xmlns:a16="http://schemas.microsoft.com/office/drawing/2014/main" id="{97800363-D301-5B2E-6A19-D64FF38EE9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38329" y="3429000"/>
            <a:ext cx="4459825" cy="1636906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algn="l"/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07D313A-DFE9-89BF-ADD4-1ADAD97409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8329" y="2671205"/>
            <a:ext cx="6096000" cy="696823"/>
          </a:xfrm>
        </p:spPr>
        <p:txBody>
          <a:bodyPr>
            <a:normAutofit/>
          </a:bodyPr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l"/>
            <a:endParaRPr lang="en-US" sz="3200" b="1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509DBEB-FF2F-8CDD-3F4C-A1611E14F2B3}"/>
              </a:ext>
            </a:extLst>
          </p:cNvPr>
          <p:cNvSpPr>
            <a:spLocks/>
          </p:cNvSpPr>
          <p:nvPr userDrawn="1"/>
        </p:nvSpPr>
        <p:spPr>
          <a:xfrm rot="5400000">
            <a:off x="-3069037" y="3067648"/>
            <a:ext cx="6859390" cy="721316"/>
          </a:xfrm>
          <a:prstGeom prst="rect">
            <a:avLst/>
          </a:prstGeom>
          <a:solidFill>
            <a:srgbClr val="0689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 descr="A black map of the world&#10;&#10;Description automatically generated with low confidence">
            <a:extLst>
              <a:ext uri="{FF2B5EF4-FFF2-40B4-BE49-F238E27FC236}">
                <a16:creationId xmlns:a16="http://schemas.microsoft.com/office/drawing/2014/main" id="{6D1A3EAE-F978-D482-BEA1-DC3FF571567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761"/>
          <a:stretch/>
        </p:blipFill>
        <p:spPr>
          <a:xfrm>
            <a:off x="-305239" y="6134199"/>
            <a:ext cx="1026555" cy="721025"/>
          </a:xfrm>
          <a:prstGeom prst="rect">
            <a:avLst/>
          </a:prstGeom>
        </p:spPr>
      </p:pic>
      <p:pic>
        <p:nvPicPr>
          <p:cNvPr id="2" name="Picture 1" descr="A picture containing text, font, graphics, logo&#10;&#10;Description automatically generated">
            <a:extLst>
              <a:ext uri="{FF2B5EF4-FFF2-40B4-BE49-F238E27FC236}">
                <a16:creationId xmlns:a16="http://schemas.microsoft.com/office/drawing/2014/main" id="{D2256A6D-8281-3632-6519-529C4F51B7F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" y="6122155"/>
            <a:ext cx="647998" cy="64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2153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58EF729E-88D9-62C6-C834-5B73D628F628}"/>
              </a:ext>
            </a:extLst>
          </p:cNvPr>
          <p:cNvGrpSpPr/>
          <p:nvPr userDrawn="1"/>
        </p:nvGrpSpPr>
        <p:grpSpPr>
          <a:xfrm>
            <a:off x="0" y="0"/>
            <a:ext cx="12192000" cy="1276350"/>
            <a:chOff x="0" y="0"/>
            <a:chExt cx="12192000" cy="127635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1669FAC-A8C9-3342-4E67-B5B93EA1238F}"/>
                </a:ext>
              </a:extLst>
            </p:cNvPr>
            <p:cNvSpPr>
              <a:spLocks/>
            </p:cNvSpPr>
            <p:nvPr userDrawn="1"/>
          </p:nvSpPr>
          <p:spPr>
            <a:xfrm>
              <a:off x="0" y="0"/>
              <a:ext cx="12192000" cy="1276350"/>
            </a:xfrm>
            <a:prstGeom prst="rect">
              <a:avLst/>
            </a:prstGeom>
            <a:solidFill>
              <a:srgbClr val="0689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63ACC56-8F0F-0673-55E6-3A97101B0850}"/>
                </a:ext>
              </a:extLst>
            </p:cNvPr>
            <p:cNvSpPr/>
            <p:nvPr userDrawn="1"/>
          </p:nvSpPr>
          <p:spPr>
            <a:xfrm>
              <a:off x="0" y="1230631"/>
              <a:ext cx="12192000" cy="45719"/>
            </a:xfrm>
            <a:prstGeom prst="rect">
              <a:avLst/>
            </a:prstGeom>
            <a:solidFill>
              <a:srgbClr val="E572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75B70F0F-779A-299A-2A47-90522D796F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83737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05ABE81-4E47-9567-9564-C87FAC237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346E6-CDEF-4A3C-81FB-C8220463C36F}" type="datetimeFigureOut">
              <a:rPr lang="en-US" smtClean="0"/>
              <a:t>8/19/2024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4AD80E-6C31-FF6E-E6DD-73C5EBF3A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3CFC8B-EC36-0C95-C303-9B3D63308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71C06-F915-4200-948D-54FEA53549E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39B217-DCB2-D50C-A0E3-8297945AD531}"/>
              </a:ext>
            </a:extLst>
          </p:cNvPr>
          <p:cNvSpPr/>
          <p:nvPr userDrawn="1"/>
        </p:nvSpPr>
        <p:spPr>
          <a:xfrm>
            <a:off x="1" y="6136684"/>
            <a:ext cx="12192000" cy="721316"/>
          </a:xfrm>
          <a:prstGeom prst="rect">
            <a:avLst/>
          </a:prstGeom>
          <a:solidFill>
            <a:srgbClr val="0689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0B3BB6F4-5749-63DF-ABD1-81A91322DD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4077" y="1552086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E4CD677E-C9FA-514D-FD92-0692F8E7E7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552086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 descr="A picture containing font, graphics, logo, white&#10;&#10;Description automatically generated">
            <a:extLst>
              <a:ext uri="{FF2B5EF4-FFF2-40B4-BE49-F238E27FC236}">
                <a16:creationId xmlns:a16="http://schemas.microsoft.com/office/drawing/2014/main" id="{86C38467-65CD-CC7A-9EE5-79448FE89FB9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890" y="6247028"/>
            <a:ext cx="2759840" cy="534162"/>
          </a:xfrm>
          <a:prstGeom prst="rect">
            <a:avLst/>
          </a:prstGeom>
        </p:spPr>
      </p:pic>
      <p:pic>
        <p:nvPicPr>
          <p:cNvPr id="11" name="Picture 10" descr="A white dotted globe with continents&#10;&#10;Description automatically generated">
            <a:extLst>
              <a:ext uri="{FF2B5EF4-FFF2-40B4-BE49-F238E27FC236}">
                <a16:creationId xmlns:a16="http://schemas.microsoft.com/office/drawing/2014/main" id="{73983E73-052D-486A-F753-864C52FB10D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6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1553" y="6211013"/>
            <a:ext cx="697114" cy="616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2534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58EF729E-88D9-62C6-C834-5B73D628F628}"/>
              </a:ext>
            </a:extLst>
          </p:cNvPr>
          <p:cNvGrpSpPr/>
          <p:nvPr userDrawn="1"/>
        </p:nvGrpSpPr>
        <p:grpSpPr>
          <a:xfrm>
            <a:off x="0" y="0"/>
            <a:ext cx="12192000" cy="1276350"/>
            <a:chOff x="0" y="0"/>
            <a:chExt cx="12192000" cy="127635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1669FAC-A8C9-3342-4E67-B5B93EA1238F}"/>
                </a:ext>
              </a:extLst>
            </p:cNvPr>
            <p:cNvSpPr>
              <a:spLocks/>
            </p:cNvSpPr>
            <p:nvPr userDrawn="1"/>
          </p:nvSpPr>
          <p:spPr>
            <a:xfrm>
              <a:off x="0" y="0"/>
              <a:ext cx="12192000" cy="1276350"/>
            </a:xfrm>
            <a:prstGeom prst="rect">
              <a:avLst/>
            </a:prstGeom>
            <a:solidFill>
              <a:srgbClr val="0689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63ACC56-8F0F-0673-55E6-3A97101B0850}"/>
                </a:ext>
              </a:extLst>
            </p:cNvPr>
            <p:cNvSpPr/>
            <p:nvPr userDrawn="1"/>
          </p:nvSpPr>
          <p:spPr>
            <a:xfrm>
              <a:off x="0" y="1230631"/>
              <a:ext cx="12192000" cy="45719"/>
            </a:xfrm>
            <a:prstGeom prst="rect">
              <a:avLst/>
            </a:prstGeom>
            <a:solidFill>
              <a:srgbClr val="E572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75B70F0F-779A-299A-2A47-90522D796F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83737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05ABE81-4E47-9567-9564-C87FAC237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346E6-CDEF-4A3C-81FB-C8220463C36F}" type="datetimeFigureOut">
              <a:rPr lang="en-US" smtClean="0"/>
              <a:t>8/19/2024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4AD80E-6C31-FF6E-E6DD-73C5EBF3A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3CFC8B-EC36-0C95-C303-9B3D63308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71C06-F915-4200-948D-54FEA53549E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39B217-DCB2-D50C-A0E3-8297945AD531}"/>
              </a:ext>
            </a:extLst>
          </p:cNvPr>
          <p:cNvSpPr/>
          <p:nvPr userDrawn="1"/>
        </p:nvSpPr>
        <p:spPr>
          <a:xfrm>
            <a:off x="1" y="6136684"/>
            <a:ext cx="12192000" cy="721316"/>
          </a:xfrm>
          <a:prstGeom prst="rect">
            <a:avLst/>
          </a:prstGeom>
          <a:solidFill>
            <a:srgbClr val="0689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0B3BB6F4-5749-63DF-ABD1-81A91322DD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4076" y="1552086"/>
            <a:ext cx="10679723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 descr="A picture containing font, graphics, logo, white&#10;&#10;Description automatically generated">
            <a:extLst>
              <a:ext uri="{FF2B5EF4-FFF2-40B4-BE49-F238E27FC236}">
                <a16:creationId xmlns:a16="http://schemas.microsoft.com/office/drawing/2014/main" id="{1EB32978-F60D-29E8-6C29-8D4B008A781D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890" y="6247028"/>
            <a:ext cx="2759840" cy="534162"/>
          </a:xfrm>
          <a:prstGeom prst="rect">
            <a:avLst/>
          </a:prstGeom>
        </p:spPr>
      </p:pic>
      <p:pic>
        <p:nvPicPr>
          <p:cNvPr id="11" name="Picture 10" descr="A white dotted globe with continents&#10;&#10;Description automatically generated">
            <a:extLst>
              <a:ext uri="{FF2B5EF4-FFF2-40B4-BE49-F238E27FC236}">
                <a16:creationId xmlns:a16="http://schemas.microsoft.com/office/drawing/2014/main" id="{619A8F51-240E-1A50-0177-84BDD5C25E7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6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1553" y="6211013"/>
            <a:ext cx="697114" cy="616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749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1669FAC-A8C9-3342-4E67-B5B93EA1238F}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12192000" cy="1322642"/>
          </a:xfrm>
          <a:prstGeom prst="rect">
            <a:avLst/>
          </a:prstGeom>
          <a:solidFill>
            <a:srgbClr val="E5F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5B70F0F-779A-299A-2A47-90522D796F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016" y="269451"/>
            <a:ext cx="10043542" cy="783737"/>
          </a:xfrm>
        </p:spPr>
        <p:txBody>
          <a:bodyPr>
            <a:normAutofit/>
          </a:bodyPr>
          <a:lstStyle>
            <a:lvl1pPr>
              <a:defRPr sz="3200">
                <a:solidFill>
                  <a:srgbClr val="06893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05ABE81-4E47-9567-9564-C87FAC237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346E6-CDEF-4A3C-81FB-C8220463C36F}" type="datetimeFigureOut">
              <a:rPr lang="en-US" smtClean="0"/>
              <a:t>8/19/2024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4AD80E-6C31-FF6E-E6DD-73C5EBF3A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3CFC8B-EC36-0C95-C303-9B3D63308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71C06-F915-4200-948D-54FEA53549E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39B217-DCB2-D50C-A0E3-8297945AD531}"/>
              </a:ext>
            </a:extLst>
          </p:cNvPr>
          <p:cNvSpPr/>
          <p:nvPr userDrawn="1"/>
        </p:nvSpPr>
        <p:spPr>
          <a:xfrm>
            <a:off x="1" y="6136684"/>
            <a:ext cx="12192000" cy="721316"/>
          </a:xfrm>
          <a:prstGeom prst="rect">
            <a:avLst/>
          </a:prstGeom>
          <a:solidFill>
            <a:srgbClr val="0689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0B3BB6F4-5749-63DF-ABD1-81A91322DD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4076" y="1592092"/>
            <a:ext cx="10679723" cy="431133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9" name="Picture 8" descr="A picture containing font, graphics, logo, white&#10;&#10;Description automatically generated">
            <a:extLst>
              <a:ext uri="{FF2B5EF4-FFF2-40B4-BE49-F238E27FC236}">
                <a16:creationId xmlns:a16="http://schemas.microsoft.com/office/drawing/2014/main" id="{5B3275E7-607D-3957-9F0F-07E928E9E8F9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890" y="6247028"/>
            <a:ext cx="2759840" cy="534162"/>
          </a:xfrm>
          <a:prstGeom prst="rect">
            <a:avLst/>
          </a:prstGeom>
        </p:spPr>
      </p:pic>
      <p:pic>
        <p:nvPicPr>
          <p:cNvPr id="11" name="Picture 10" descr="A white dotted globe with continents&#10;&#10;Description automatically generated">
            <a:extLst>
              <a:ext uri="{FF2B5EF4-FFF2-40B4-BE49-F238E27FC236}">
                <a16:creationId xmlns:a16="http://schemas.microsoft.com/office/drawing/2014/main" id="{C68160E9-5422-2A68-B58A-3653D9FB87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6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1553" y="6211013"/>
            <a:ext cx="697114" cy="616074"/>
          </a:xfrm>
          <a:prstGeom prst="rect">
            <a:avLst/>
          </a:prstGeom>
        </p:spPr>
      </p:pic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24C01F67-BB6F-997B-42C3-BC40F473AC2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823171" y="-1"/>
            <a:ext cx="1368830" cy="1322642"/>
          </a:xfrm>
        </p:spPr>
        <p:txBody>
          <a:bodyPr>
            <a:noAutofit/>
          </a:bodyPr>
          <a:lstStyle>
            <a:lvl1pPr marL="0" indent="0">
              <a:buNone/>
              <a:defRPr sz="2400"/>
            </a:lvl1pPr>
          </a:lstStyle>
          <a:p>
            <a:r>
              <a:rPr lang="en-US" dirty="0"/>
              <a:t>Insert your picture here</a:t>
            </a:r>
          </a:p>
        </p:txBody>
      </p:sp>
    </p:spTree>
    <p:extLst>
      <p:ext uri="{BB962C8B-B14F-4D97-AF65-F5344CB8AC3E}">
        <p14:creationId xmlns:p14="http://schemas.microsoft.com/office/powerpoint/2010/main" val="28370308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1669FAC-A8C9-3342-4E67-B5B93EA1238F}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12192000" cy="1322642"/>
          </a:xfrm>
          <a:prstGeom prst="rect">
            <a:avLst/>
          </a:prstGeom>
          <a:solidFill>
            <a:srgbClr val="E5F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5B70F0F-779A-299A-2A47-90522D796F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016" y="269451"/>
            <a:ext cx="10043542" cy="783737"/>
          </a:xfrm>
        </p:spPr>
        <p:txBody>
          <a:bodyPr>
            <a:normAutofit/>
          </a:bodyPr>
          <a:lstStyle>
            <a:lvl1pPr>
              <a:defRPr sz="3200">
                <a:solidFill>
                  <a:srgbClr val="06893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05ABE81-4E47-9567-9564-C87FAC237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346E6-CDEF-4A3C-81FB-C8220463C36F}" type="datetimeFigureOut">
              <a:rPr lang="en-US" smtClean="0"/>
              <a:t>8/19/2024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4AD80E-6C31-FF6E-E6DD-73C5EBF3A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3CFC8B-EC36-0C95-C303-9B3D63308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71C06-F915-4200-948D-54FEA53549E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39B217-DCB2-D50C-A0E3-8297945AD531}"/>
              </a:ext>
            </a:extLst>
          </p:cNvPr>
          <p:cNvSpPr/>
          <p:nvPr userDrawn="1"/>
        </p:nvSpPr>
        <p:spPr>
          <a:xfrm>
            <a:off x="1" y="6136684"/>
            <a:ext cx="12192000" cy="721316"/>
          </a:xfrm>
          <a:prstGeom prst="rect">
            <a:avLst/>
          </a:prstGeom>
          <a:solidFill>
            <a:srgbClr val="0689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0B3BB6F4-5749-63DF-ABD1-81A91322DD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4077" y="1592092"/>
            <a:ext cx="5195096" cy="431133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9" name="Picture 8" descr="A picture containing font, graphics, logo, white&#10;&#10;Description automatically generated">
            <a:extLst>
              <a:ext uri="{FF2B5EF4-FFF2-40B4-BE49-F238E27FC236}">
                <a16:creationId xmlns:a16="http://schemas.microsoft.com/office/drawing/2014/main" id="{5B3275E7-607D-3957-9F0F-07E928E9E8F9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890" y="6247028"/>
            <a:ext cx="2759840" cy="534162"/>
          </a:xfrm>
          <a:prstGeom prst="rect">
            <a:avLst/>
          </a:prstGeom>
        </p:spPr>
      </p:pic>
      <p:pic>
        <p:nvPicPr>
          <p:cNvPr id="11" name="Picture 10" descr="A white dotted globe with continents&#10;&#10;Description automatically generated">
            <a:extLst>
              <a:ext uri="{FF2B5EF4-FFF2-40B4-BE49-F238E27FC236}">
                <a16:creationId xmlns:a16="http://schemas.microsoft.com/office/drawing/2014/main" id="{C68160E9-5422-2A68-B58A-3653D9FB87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6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1553" y="6211013"/>
            <a:ext cx="697114" cy="616074"/>
          </a:xfrm>
          <a:prstGeom prst="rect">
            <a:avLst/>
          </a:prstGeom>
        </p:spPr>
      </p:pic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24C01F67-BB6F-997B-42C3-BC40F473AC2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884537" y="-1"/>
            <a:ext cx="1307463" cy="1322642"/>
          </a:xfrm>
        </p:spPr>
        <p:txBody>
          <a:bodyPr>
            <a:noAutofit/>
          </a:bodyPr>
          <a:lstStyle>
            <a:lvl1pPr marL="0" indent="0">
              <a:buNone/>
              <a:defRPr sz="2400"/>
            </a:lvl1pPr>
          </a:lstStyle>
          <a:p>
            <a:r>
              <a:rPr lang="en-US" dirty="0"/>
              <a:t>Insert your picture here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2FE3CC1-A905-4A80-FB30-43C592BB7E6E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096000" y="1592092"/>
            <a:ext cx="5195096" cy="431133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923922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24706E-6BD5-2D4C-7331-615E8F0FE6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346E6-CDEF-4A3C-81FB-C8220463C36F}" type="datetimeFigureOut">
              <a:rPr lang="en-US" smtClean="0"/>
              <a:t>8/19/2024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098F2D-8B02-2DB9-1D81-FF24D9AE7B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C0C1D7D-C029-D054-8B67-A180698DB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71C06-F915-4200-948D-54FEA53549E9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3B487B-F996-57AD-3820-0D4BC043C2E1}"/>
              </a:ext>
            </a:extLst>
          </p:cNvPr>
          <p:cNvSpPr>
            <a:spLocks/>
          </p:cNvSpPr>
          <p:nvPr userDrawn="1"/>
        </p:nvSpPr>
        <p:spPr>
          <a:xfrm>
            <a:off x="0" y="722625"/>
            <a:ext cx="12192000" cy="45719"/>
          </a:xfrm>
          <a:prstGeom prst="rect">
            <a:avLst/>
          </a:prstGeom>
          <a:solidFill>
            <a:srgbClr val="E57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99DB7EA-03D5-C54B-5748-3C703FCC05A5}"/>
              </a:ext>
            </a:extLst>
          </p:cNvPr>
          <p:cNvSpPr/>
          <p:nvPr userDrawn="1"/>
        </p:nvSpPr>
        <p:spPr>
          <a:xfrm>
            <a:off x="1" y="6136684"/>
            <a:ext cx="12192000" cy="721316"/>
          </a:xfrm>
          <a:prstGeom prst="rect">
            <a:avLst/>
          </a:prstGeom>
          <a:solidFill>
            <a:srgbClr val="0689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D9B6374-B2D2-1536-70B5-5F7C9140EA10}"/>
              </a:ext>
            </a:extLst>
          </p:cNvPr>
          <p:cNvSpPr/>
          <p:nvPr userDrawn="1"/>
        </p:nvSpPr>
        <p:spPr>
          <a:xfrm>
            <a:off x="0" y="0"/>
            <a:ext cx="12192000" cy="721316"/>
          </a:xfrm>
          <a:prstGeom prst="rect">
            <a:avLst/>
          </a:prstGeom>
          <a:solidFill>
            <a:srgbClr val="0689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3D90818-182F-F58C-C465-47F7A9FF1E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0895"/>
            <a:ext cx="10515600" cy="72131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5F16E176-3B86-6F9D-A868-3FD3E59805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4077" y="1106609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B46C7CDE-39F5-0C7D-AF72-C402153071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106609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 descr="A picture containing font, graphics, logo, white&#10;&#10;Description automatically generated">
            <a:extLst>
              <a:ext uri="{FF2B5EF4-FFF2-40B4-BE49-F238E27FC236}">
                <a16:creationId xmlns:a16="http://schemas.microsoft.com/office/drawing/2014/main" id="{142D76DC-FD52-8729-F230-C40B8A5C4410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890" y="6247028"/>
            <a:ext cx="2759840" cy="534162"/>
          </a:xfrm>
          <a:prstGeom prst="rect">
            <a:avLst/>
          </a:prstGeom>
        </p:spPr>
      </p:pic>
      <p:pic>
        <p:nvPicPr>
          <p:cNvPr id="11" name="Picture 10" descr="A white dotted globe with continents&#10;&#10;Description automatically generated">
            <a:extLst>
              <a:ext uri="{FF2B5EF4-FFF2-40B4-BE49-F238E27FC236}">
                <a16:creationId xmlns:a16="http://schemas.microsoft.com/office/drawing/2014/main" id="{CB4E36C3-129C-75CA-5315-31EBC6C97C5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6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1553" y="6211013"/>
            <a:ext cx="697114" cy="616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2966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8.xml"/><Relationship Id="rId10" Type="http://schemas.openxmlformats.org/officeDocument/2006/relationships/image" Target="../media/image4.jpeg"/><Relationship Id="rId4" Type="http://schemas.openxmlformats.org/officeDocument/2006/relationships/slideLayout" Target="../slideLayouts/slideLayout37.xml"/><Relationship Id="rId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6.xml"/><Relationship Id="rId10" Type="http://schemas.openxmlformats.org/officeDocument/2006/relationships/image" Target="../media/image9.png"/><Relationship Id="rId4" Type="http://schemas.openxmlformats.org/officeDocument/2006/relationships/slideLayout" Target="../slideLayouts/slideLayout45.xml"/><Relationship Id="rId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5" Type="http://schemas.openxmlformats.org/officeDocument/2006/relationships/slideLayout" Target="../slideLayouts/slideLayout54.xml"/><Relationship Id="rId10" Type="http://schemas.openxmlformats.org/officeDocument/2006/relationships/image" Target="../media/image10.jpeg"/><Relationship Id="rId4" Type="http://schemas.openxmlformats.org/officeDocument/2006/relationships/slideLayout" Target="../slideLayouts/slideLayout53.xml"/><Relationship Id="rId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slideLayout" Target="../slideLayouts/slideLayout69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13" Type="http://schemas.openxmlformats.org/officeDocument/2006/relationships/image" Target="../media/image15.png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image" Target="../media/image14.png"/><Relationship Id="rId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theme" Target="../theme/theme8.xml"/><Relationship Id="rId5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80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8.xml"/><Relationship Id="rId13" Type="http://schemas.openxmlformats.org/officeDocument/2006/relationships/slideLayout" Target="../slideLayouts/slideLayout93.xml"/><Relationship Id="rId18" Type="http://schemas.openxmlformats.org/officeDocument/2006/relationships/slideLayout" Target="../slideLayouts/slideLayout98.xml"/><Relationship Id="rId26" Type="http://schemas.openxmlformats.org/officeDocument/2006/relationships/theme" Target="../theme/theme9.xml"/><Relationship Id="rId3" Type="http://schemas.openxmlformats.org/officeDocument/2006/relationships/slideLayout" Target="../slideLayouts/slideLayout83.xml"/><Relationship Id="rId21" Type="http://schemas.openxmlformats.org/officeDocument/2006/relationships/slideLayout" Target="../slideLayouts/slideLayout101.xml"/><Relationship Id="rId7" Type="http://schemas.openxmlformats.org/officeDocument/2006/relationships/slideLayout" Target="../slideLayouts/slideLayout87.xml"/><Relationship Id="rId12" Type="http://schemas.openxmlformats.org/officeDocument/2006/relationships/slideLayout" Target="../slideLayouts/slideLayout92.xml"/><Relationship Id="rId17" Type="http://schemas.openxmlformats.org/officeDocument/2006/relationships/slideLayout" Target="../slideLayouts/slideLayout97.xml"/><Relationship Id="rId25" Type="http://schemas.openxmlformats.org/officeDocument/2006/relationships/slideLayout" Target="../slideLayouts/slideLayout105.xml"/><Relationship Id="rId2" Type="http://schemas.openxmlformats.org/officeDocument/2006/relationships/slideLayout" Target="../slideLayouts/slideLayout82.xml"/><Relationship Id="rId16" Type="http://schemas.openxmlformats.org/officeDocument/2006/relationships/slideLayout" Target="../slideLayouts/slideLayout96.xml"/><Relationship Id="rId20" Type="http://schemas.openxmlformats.org/officeDocument/2006/relationships/slideLayout" Target="../slideLayouts/slideLayout100.xml"/><Relationship Id="rId1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6.xml"/><Relationship Id="rId11" Type="http://schemas.openxmlformats.org/officeDocument/2006/relationships/slideLayout" Target="../slideLayouts/slideLayout91.xml"/><Relationship Id="rId24" Type="http://schemas.openxmlformats.org/officeDocument/2006/relationships/slideLayout" Target="../slideLayouts/slideLayout104.xml"/><Relationship Id="rId5" Type="http://schemas.openxmlformats.org/officeDocument/2006/relationships/slideLayout" Target="../slideLayouts/slideLayout85.xml"/><Relationship Id="rId15" Type="http://schemas.openxmlformats.org/officeDocument/2006/relationships/slideLayout" Target="../slideLayouts/slideLayout95.xml"/><Relationship Id="rId23" Type="http://schemas.openxmlformats.org/officeDocument/2006/relationships/slideLayout" Target="../slideLayouts/slideLayout103.xml"/><Relationship Id="rId28" Type="http://schemas.openxmlformats.org/officeDocument/2006/relationships/image" Target="../media/image15.png"/><Relationship Id="rId10" Type="http://schemas.openxmlformats.org/officeDocument/2006/relationships/slideLayout" Target="../slideLayouts/slideLayout90.xml"/><Relationship Id="rId19" Type="http://schemas.openxmlformats.org/officeDocument/2006/relationships/slideLayout" Target="../slideLayouts/slideLayout99.xml"/><Relationship Id="rId4" Type="http://schemas.openxmlformats.org/officeDocument/2006/relationships/slideLayout" Target="../slideLayouts/slideLayout84.xml"/><Relationship Id="rId9" Type="http://schemas.openxmlformats.org/officeDocument/2006/relationships/slideLayout" Target="../slideLayouts/slideLayout89.xml"/><Relationship Id="rId14" Type="http://schemas.openxmlformats.org/officeDocument/2006/relationships/slideLayout" Target="../slideLayouts/slideLayout94.xml"/><Relationship Id="rId22" Type="http://schemas.openxmlformats.org/officeDocument/2006/relationships/slideLayout" Target="../slideLayouts/slideLayout102.xml"/><Relationship Id="rId27" Type="http://schemas.openxmlformats.org/officeDocument/2006/relationships/image" Target="../media/image1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10363200" cy="9875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253955-695B-4052-9D8F-947D6D4F5AEA}" type="datetimeFigureOut">
              <a:rPr lang="en-US" smtClean="0"/>
              <a:t>8/19/2024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26607C-8F0A-44BD-82FD-2DF04719A9E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15"/>
          <p:cNvSpPr>
            <a:spLocks noChangeArrowheads="1"/>
          </p:cNvSpPr>
          <p:nvPr userDrawn="1"/>
        </p:nvSpPr>
        <p:spPr bwMode="auto">
          <a:xfrm>
            <a:off x="0" y="1268414"/>
            <a:ext cx="12192000" cy="26987"/>
          </a:xfrm>
          <a:prstGeom prst="rect">
            <a:avLst/>
          </a:prstGeom>
          <a:solidFill>
            <a:srgbClr val="333399"/>
          </a:solidFill>
          <a:ln w="25400">
            <a:solidFill>
              <a:srgbClr val="008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0"/>
              </a:spcBef>
              <a:buClrTx/>
              <a:buSzTx/>
              <a:buFontTx/>
              <a:buNone/>
            </a:pPr>
            <a:endParaRPr lang="en-US" sz="1800" b="1">
              <a:ea typeface="ＭＳ Ｐゴシック" charset="-128"/>
            </a:endParaRPr>
          </a:p>
        </p:txBody>
      </p:sp>
      <p:sp>
        <p:nvSpPr>
          <p:cNvPr id="10" name="Rectangle 25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1" y="1752601"/>
            <a:ext cx="10358967" cy="340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11199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lang="en-US" sz="2400" b="1" kern="1200" dirty="0">
          <a:solidFill>
            <a:srgbClr val="009430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009430"/>
        </a:buClr>
        <a:buSzPct val="125000"/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009430"/>
        </a:buClr>
        <a:buFont typeface="Wingdings" pitchFamily="2" charset="2"/>
        <a:buChar char="§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39216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4" name="Group 2"/>
          <p:cNvGrpSpPr>
            <a:grpSpLocks/>
          </p:cNvGrpSpPr>
          <p:nvPr/>
        </p:nvGrpSpPr>
        <p:grpSpPr bwMode="auto">
          <a:xfrm>
            <a:off x="2119" y="0"/>
            <a:ext cx="12198349" cy="6851650"/>
            <a:chOff x="1" y="0"/>
            <a:chExt cx="5763" cy="4316"/>
          </a:xfrm>
        </p:grpSpPr>
        <p:sp>
          <p:nvSpPr>
            <p:cNvPr id="921603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/>
              <a:ahLst/>
              <a:cxnLst>
                <a:cxn ang="0">
                  <a:pos x="717" y="72"/>
                </a:cxn>
                <a:cxn ang="0">
                  <a:pos x="717" y="0"/>
                </a:cxn>
                <a:cxn ang="0">
                  <a:pos x="699" y="101"/>
                </a:cxn>
                <a:cxn ang="0">
                  <a:pos x="675" y="209"/>
                </a:cxn>
                <a:cxn ang="0">
                  <a:pos x="627" y="389"/>
                </a:cxn>
                <a:cxn ang="0">
                  <a:pos x="574" y="569"/>
                </a:cxn>
                <a:cxn ang="0">
                  <a:pos x="502" y="749"/>
                </a:cxn>
                <a:cxn ang="0">
                  <a:pos x="424" y="935"/>
                </a:cxn>
                <a:cxn ang="0">
                  <a:pos x="334" y="1121"/>
                </a:cxn>
                <a:cxn ang="0">
                  <a:pos x="233" y="1312"/>
                </a:cxn>
                <a:cxn ang="0">
                  <a:pos x="125" y="1498"/>
                </a:cxn>
                <a:cxn ang="0">
                  <a:pos x="0" y="1690"/>
                </a:cxn>
                <a:cxn ang="0">
                  <a:pos x="11" y="1690"/>
                </a:cxn>
                <a:cxn ang="0">
                  <a:pos x="137" y="1498"/>
                </a:cxn>
                <a:cxn ang="0">
                  <a:pos x="245" y="1312"/>
                </a:cxn>
                <a:cxn ang="0">
                  <a:pos x="346" y="1121"/>
                </a:cxn>
                <a:cxn ang="0">
                  <a:pos x="436" y="935"/>
                </a:cxn>
                <a:cxn ang="0">
                  <a:pos x="514" y="749"/>
                </a:cxn>
                <a:cxn ang="0">
                  <a:pos x="585" y="569"/>
                </a:cxn>
                <a:cxn ang="0">
                  <a:pos x="639" y="389"/>
                </a:cxn>
                <a:cxn ang="0">
                  <a:pos x="687" y="209"/>
                </a:cxn>
                <a:cxn ang="0">
                  <a:pos x="705" y="143"/>
                </a:cxn>
                <a:cxn ang="0">
                  <a:pos x="717" y="72"/>
                </a:cxn>
                <a:cxn ang="0">
                  <a:pos x="717" y="72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/>
            </a:p>
          </p:txBody>
        </p:sp>
        <p:sp>
          <p:nvSpPr>
            <p:cNvPr id="921604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/>
              <a:ahLst/>
              <a:cxnLst>
                <a:cxn ang="0">
                  <a:pos x="377" y="0"/>
                </a:cxn>
                <a:cxn ang="0">
                  <a:pos x="293" y="132"/>
                </a:cxn>
                <a:cxn ang="0">
                  <a:pos x="204" y="264"/>
                </a:cxn>
                <a:cxn ang="0">
                  <a:pos x="102" y="396"/>
                </a:cxn>
                <a:cxn ang="0">
                  <a:pos x="0" y="522"/>
                </a:cxn>
                <a:cxn ang="0">
                  <a:pos x="12" y="522"/>
                </a:cxn>
                <a:cxn ang="0">
                  <a:pos x="114" y="402"/>
                </a:cxn>
                <a:cxn ang="0">
                  <a:pos x="204" y="282"/>
                </a:cxn>
                <a:cxn ang="0">
                  <a:pos x="377" y="24"/>
                </a:cxn>
                <a:cxn ang="0">
                  <a:pos x="377" y="0"/>
                </a:cxn>
                <a:cxn ang="0">
                  <a:pos x="377" y="0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/>
            </a:p>
          </p:txBody>
        </p:sp>
        <p:sp>
          <p:nvSpPr>
            <p:cNvPr id="921605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/>
              <a:ahLst/>
              <a:cxnLst>
                <a:cxn ang="0">
                  <a:pos x="0" y="102"/>
                </a:cxn>
                <a:cxn ang="0">
                  <a:pos x="18" y="102"/>
                </a:cxn>
                <a:cxn ang="0">
                  <a:pos x="48" y="60"/>
                </a:cxn>
                <a:cxn ang="0">
                  <a:pos x="84" y="24"/>
                </a:cxn>
                <a:cxn ang="0">
                  <a:pos x="84" y="0"/>
                </a:cxn>
                <a:cxn ang="0">
                  <a:pos x="42" y="54"/>
                </a:cxn>
                <a:cxn ang="0">
                  <a:pos x="0" y="102"/>
                </a:cxn>
                <a:cxn ang="0">
                  <a:pos x="0" y="102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/>
            </a:p>
          </p:txBody>
        </p:sp>
        <p:grpSp>
          <p:nvGrpSpPr>
            <p:cNvPr id="18443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921607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0" y="4316"/>
                  </a:cxn>
                  <a:cxn ang="0">
                    <a:pos x="72" y="4316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350"/>
              </a:p>
            </p:txBody>
          </p:sp>
          <p:sp>
            <p:nvSpPr>
              <p:cNvPr id="921608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12" y="0"/>
                  </a:cxn>
                  <a:cxn ang="0">
                    <a:pos x="42" y="216"/>
                  </a:cxn>
                  <a:cxn ang="0">
                    <a:pos x="72" y="444"/>
                  </a:cxn>
                  <a:cxn ang="0">
                    <a:pos x="96" y="689"/>
                  </a:cxn>
                  <a:cxn ang="0">
                    <a:pos x="120" y="947"/>
                  </a:cxn>
                  <a:cxn ang="0">
                    <a:pos x="132" y="1211"/>
                  </a:cxn>
                  <a:cxn ang="0">
                    <a:pos x="150" y="1487"/>
                  </a:cxn>
                  <a:cxn ang="0">
                    <a:pos x="156" y="1768"/>
                  </a:cxn>
                  <a:cxn ang="0">
                    <a:pos x="162" y="2062"/>
                  </a:cxn>
                  <a:cxn ang="0">
                    <a:pos x="156" y="2644"/>
                  </a:cxn>
                  <a:cxn ang="0">
                    <a:pos x="126" y="3225"/>
                  </a:cxn>
                  <a:cxn ang="0">
                    <a:pos x="108" y="3507"/>
                  </a:cxn>
                  <a:cxn ang="0">
                    <a:pos x="78" y="3788"/>
                  </a:cxn>
                  <a:cxn ang="0">
                    <a:pos x="42" y="4058"/>
                  </a:cxn>
                  <a:cxn ang="0">
                    <a:pos x="0" y="4316"/>
                  </a:cxn>
                  <a:cxn ang="0">
                    <a:pos x="12" y="4316"/>
                  </a:cxn>
                  <a:cxn ang="0">
                    <a:pos x="54" y="4058"/>
                  </a:cxn>
                  <a:cxn ang="0">
                    <a:pos x="90" y="3782"/>
                  </a:cxn>
                  <a:cxn ang="0">
                    <a:pos x="120" y="3507"/>
                  </a:cxn>
                  <a:cxn ang="0">
                    <a:pos x="138" y="3219"/>
                  </a:cxn>
                  <a:cxn ang="0">
                    <a:pos x="168" y="2638"/>
                  </a:cxn>
                  <a:cxn ang="0">
                    <a:pos x="174" y="2056"/>
                  </a:cxn>
                  <a:cxn ang="0">
                    <a:pos x="168" y="1768"/>
                  </a:cxn>
                  <a:cxn ang="0">
                    <a:pos x="162" y="1487"/>
                  </a:cxn>
                  <a:cxn ang="0">
                    <a:pos x="144" y="1211"/>
                  </a:cxn>
                  <a:cxn ang="0">
                    <a:pos x="132" y="941"/>
                  </a:cxn>
                  <a:cxn ang="0">
                    <a:pos x="108" y="689"/>
                  </a:cxn>
                  <a:cxn ang="0">
                    <a:pos x="84" y="444"/>
                  </a:cxn>
                  <a:cxn ang="0">
                    <a:pos x="54" y="216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350"/>
              </a:p>
            </p:txBody>
          </p:sp>
          <p:sp>
            <p:nvSpPr>
              <p:cNvPr id="921609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/>
                <a:ahLst/>
                <a:cxnLst>
                  <a:cxn ang="0">
                    <a:pos x="329" y="2014"/>
                  </a:cxn>
                  <a:cxn ang="0">
                    <a:pos x="317" y="1726"/>
                  </a:cxn>
                  <a:cxn ang="0">
                    <a:pos x="293" y="1445"/>
                  </a:cxn>
                  <a:cxn ang="0">
                    <a:pos x="263" y="1175"/>
                  </a:cxn>
                  <a:cxn ang="0">
                    <a:pos x="228" y="917"/>
                  </a:cxn>
                  <a:cxn ang="0">
                    <a:pos x="186" y="665"/>
                  </a:cxn>
                  <a:cxn ang="0">
                    <a:pos x="132" y="432"/>
                  </a:cxn>
                  <a:cxn ang="0">
                    <a:pos x="78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66" y="204"/>
                  </a:cxn>
                  <a:cxn ang="0">
                    <a:pos x="120" y="432"/>
                  </a:cxn>
                  <a:cxn ang="0">
                    <a:pos x="174" y="665"/>
                  </a:cxn>
                  <a:cxn ang="0">
                    <a:pos x="216" y="917"/>
                  </a:cxn>
                  <a:cxn ang="0">
                    <a:pos x="251" y="1175"/>
                  </a:cxn>
                  <a:cxn ang="0">
                    <a:pos x="281" y="1445"/>
                  </a:cxn>
                  <a:cxn ang="0">
                    <a:pos x="305" y="1726"/>
                  </a:cxn>
                  <a:cxn ang="0">
                    <a:pos x="317" y="2014"/>
                  </a:cxn>
                  <a:cxn ang="0">
                    <a:pos x="323" y="2314"/>
                  </a:cxn>
                  <a:cxn ang="0">
                    <a:pos x="317" y="2608"/>
                  </a:cxn>
                  <a:cxn ang="0">
                    <a:pos x="305" y="2907"/>
                  </a:cxn>
                  <a:cxn ang="0">
                    <a:pos x="281" y="3201"/>
                  </a:cxn>
                  <a:cxn ang="0">
                    <a:pos x="257" y="3489"/>
                  </a:cxn>
                  <a:cxn ang="0">
                    <a:pos x="216" y="3777"/>
                  </a:cxn>
                  <a:cxn ang="0">
                    <a:pos x="174" y="4052"/>
                  </a:cxn>
                  <a:cxn ang="0">
                    <a:pos x="120" y="4316"/>
                  </a:cxn>
                  <a:cxn ang="0">
                    <a:pos x="132" y="4316"/>
                  </a:cxn>
                  <a:cxn ang="0">
                    <a:pos x="186" y="4052"/>
                  </a:cxn>
                  <a:cxn ang="0">
                    <a:pos x="228" y="3777"/>
                  </a:cxn>
                  <a:cxn ang="0">
                    <a:pos x="269" y="3489"/>
                  </a:cxn>
                  <a:cxn ang="0">
                    <a:pos x="293" y="3201"/>
                  </a:cxn>
                  <a:cxn ang="0">
                    <a:pos x="317" y="2907"/>
                  </a:cxn>
                  <a:cxn ang="0">
                    <a:pos x="329" y="2608"/>
                  </a:cxn>
                  <a:cxn ang="0">
                    <a:pos x="335" y="2314"/>
                  </a:cxn>
                  <a:cxn ang="0">
                    <a:pos x="329" y="2014"/>
                  </a:cxn>
                  <a:cxn ang="0">
                    <a:pos x="329" y="2014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350"/>
              </a:p>
            </p:txBody>
          </p:sp>
          <p:sp>
            <p:nvSpPr>
              <p:cNvPr id="921610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/>
                <a:ahLst/>
                <a:cxnLst>
                  <a:cxn ang="0">
                    <a:pos x="413" y="1924"/>
                  </a:cxn>
                  <a:cxn ang="0">
                    <a:pos x="395" y="1690"/>
                  </a:cxn>
                  <a:cxn ang="0">
                    <a:pos x="365" y="1457"/>
                  </a:cxn>
                  <a:cxn ang="0">
                    <a:pos x="329" y="1229"/>
                  </a:cxn>
                  <a:cxn ang="0">
                    <a:pos x="281" y="1001"/>
                  </a:cxn>
                  <a:cxn ang="0">
                    <a:pos x="227" y="761"/>
                  </a:cxn>
                  <a:cxn ang="0">
                    <a:pos x="162" y="522"/>
                  </a:cxn>
                  <a:cxn ang="0">
                    <a:pos x="90" y="27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84" y="270"/>
                  </a:cxn>
                  <a:cxn ang="0">
                    <a:pos x="156" y="522"/>
                  </a:cxn>
                  <a:cxn ang="0">
                    <a:pos x="216" y="767"/>
                  </a:cxn>
                  <a:cxn ang="0">
                    <a:pos x="275" y="1001"/>
                  </a:cxn>
                  <a:cxn ang="0">
                    <a:pos x="317" y="1235"/>
                  </a:cxn>
                  <a:cxn ang="0">
                    <a:pos x="353" y="1463"/>
                  </a:cxn>
                  <a:cxn ang="0">
                    <a:pos x="383" y="1690"/>
                  </a:cxn>
                  <a:cxn ang="0">
                    <a:pos x="401" y="1924"/>
                  </a:cxn>
                  <a:cxn ang="0">
                    <a:pos x="413" y="2188"/>
                  </a:cxn>
                  <a:cxn ang="0">
                    <a:pos x="407" y="2458"/>
                  </a:cxn>
                  <a:cxn ang="0">
                    <a:pos x="395" y="2733"/>
                  </a:cxn>
                  <a:cxn ang="0">
                    <a:pos x="365" y="3021"/>
                  </a:cxn>
                  <a:cxn ang="0">
                    <a:pos x="329" y="3321"/>
                  </a:cxn>
                  <a:cxn ang="0">
                    <a:pos x="275" y="3639"/>
                  </a:cxn>
                  <a:cxn ang="0">
                    <a:pos x="204" y="3968"/>
                  </a:cxn>
                  <a:cxn ang="0">
                    <a:pos x="126" y="4316"/>
                  </a:cxn>
                  <a:cxn ang="0">
                    <a:pos x="138" y="4316"/>
                  </a:cxn>
                  <a:cxn ang="0">
                    <a:pos x="216" y="3968"/>
                  </a:cxn>
                  <a:cxn ang="0">
                    <a:pos x="287" y="3639"/>
                  </a:cxn>
                  <a:cxn ang="0">
                    <a:pos x="341" y="3321"/>
                  </a:cxn>
                  <a:cxn ang="0">
                    <a:pos x="377" y="3021"/>
                  </a:cxn>
                  <a:cxn ang="0">
                    <a:pos x="407" y="2733"/>
                  </a:cxn>
                  <a:cxn ang="0">
                    <a:pos x="419" y="2458"/>
                  </a:cxn>
                  <a:cxn ang="0">
                    <a:pos x="425" y="2188"/>
                  </a:cxn>
                  <a:cxn ang="0">
                    <a:pos x="413" y="1924"/>
                  </a:cxn>
                  <a:cxn ang="0">
                    <a:pos x="413" y="1924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350"/>
              </a:p>
            </p:txBody>
          </p:sp>
          <p:sp>
            <p:nvSpPr>
              <p:cNvPr id="921611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/>
                <a:ahLst/>
                <a:cxnLst>
                  <a:cxn ang="0">
                    <a:pos x="556" y="2020"/>
                  </a:cxn>
                  <a:cxn ang="0">
                    <a:pos x="538" y="1732"/>
                  </a:cxn>
                  <a:cxn ang="0">
                    <a:pos x="503" y="1445"/>
                  </a:cxn>
                  <a:cxn ang="0">
                    <a:pos x="455" y="1175"/>
                  </a:cxn>
                  <a:cxn ang="0">
                    <a:pos x="395" y="911"/>
                  </a:cxn>
                  <a:cxn ang="0">
                    <a:pos x="317" y="659"/>
                  </a:cxn>
                  <a:cxn ang="0">
                    <a:pos x="228" y="426"/>
                  </a:cxn>
                  <a:cxn ang="0">
                    <a:pos x="126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14" y="204"/>
                  </a:cxn>
                  <a:cxn ang="0">
                    <a:pos x="216" y="426"/>
                  </a:cxn>
                  <a:cxn ang="0">
                    <a:pos x="305" y="659"/>
                  </a:cxn>
                  <a:cxn ang="0">
                    <a:pos x="383" y="911"/>
                  </a:cxn>
                  <a:cxn ang="0">
                    <a:pos x="443" y="1175"/>
                  </a:cxn>
                  <a:cxn ang="0">
                    <a:pos x="491" y="1445"/>
                  </a:cxn>
                  <a:cxn ang="0">
                    <a:pos x="526" y="1732"/>
                  </a:cxn>
                  <a:cxn ang="0">
                    <a:pos x="544" y="2020"/>
                  </a:cxn>
                  <a:cxn ang="0">
                    <a:pos x="544" y="2326"/>
                  </a:cxn>
                  <a:cxn ang="0">
                    <a:pos x="532" y="2632"/>
                  </a:cxn>
                  <a:cxn ang="0">
                    <a:pos x="503" y="2931"/>
                  </a:cxn>
                  <a:cxn ang="0">
                    <a:pos x="455" y="3225"/>
                  </a:cxn>
                  <a:cxn ang="0">
                    <a:pos x="389" y="3513"/>
                  </a:cxn>
                  <a:cxn ang="0">
                    <a:pos x="311" y="3788"/>
                  </a:cxn>
                  <a:cxn ang="0">
                    <a:pos x="216" y="4058"/>
                  </a:cxn>
                  <a:cxn ang="0">
                    <a:pos x="102" y="4316"/>
                  </a:cxn>
                  <a:cxn ang="0">
                    <a:pos x="114" y="4316"/>
                  </a:cxn>
                  <a:cxn ang="0">
                    <a:pos x="228" y="4058"/>
                  </a:cxn>
                  <a:cxn ang="0">
                    <a:pos x="323" y="3788"/>
                  </a:cxn>
                  <a:cxn ang="0">
                    <a:pos x="401" y="3513"/>
                  </a:cxn>
                  <a:cxn ang="0">
                    <a:pos x="467" y="3225"/>
                  </a:cxn>
                  <a:cxn ang="0">
                    <a:pos x="515" y="2931"/>
                  </a:cxn>
                  <a:cxn ang="0">
                    <a:pos x="544" y="2632"/>
                  </a:cxn>
                  <a:cxn ang="0">
                    <a:pos x="556" y="2326"/>
                  </a:cxn>
                  <a:cxn ang="0">
                    <a:pos x="556" y="2020"/>
                  </a:cxn>
                  <a:cxn ang="0">
                    <a:pos x="556" y="2020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350"/>
              </a:p>
            </p:txBody>
          </p:sp>
          <p:sp>
            <p:nvSpPr>
              <p:cNvPr id="921612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/>
                <a:ahLst/>
                <a:cxnLst>
                  <a:cxn ang="0">
                    <a:pos x="688" y="2086"/>
                  </a:cxn>
                  <a:cxn ang="0">
                    <a:pos x="670" y="1810"/>
                  </a:cxn>
                  <a:cxn ang="0">
                    <a:pos x="634" y="1541"/>
                  </a:cxn>
                  <a:cxn ang="0">
                    <a:pos x="574" y="1271"/>
                  </a:cxn>
                  <a:cxn ang="0">
                    <a:pos x="497" y="1007"/>
                  </a:cxn>
                  <a:cxn ang="0">
                    <a:pos x="401" y="749"/>
                  </a:cxn>
                  <a:cxn ang="0">
                    <a:pos x="293" y="492"/>
                  </a:cxn>
                  <a:cxn ang="0">
                    <a:pos x="162" y="24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50" y="240"/>
                  </a:cxn>
                  <a:cxn ang="0">
                    <a:pos x="281" y="492"/>
                  </a:cxn>
                  <a:cxn ang="0">
                    <a:pos x="389" y="749"/>
                  </a:cxn>
                  <a:cxn ang="0">
                    <a:pos x="485" y="1007"/>
                  </a:cxn>
                  <a:cxn ang="0">
                    <a:pos x="562" y="1271"/>
                  </a:cxn>
                  <a:cxn ang="0">
                    <a:pos x="622" y="1541"/>
                  </a:cxn>
                  <a:cxn ang="0">
                    <a:pos x="658" y="1810"/>
                  </a:cxn>
                  <a:cxn ang="0">
                    <a:pos x="676" y="2086"/>
                  </a:cxn>
                  <a:cxn ang="0">
                    <a:pos x="676" y="2368"/>
                  </a:cxn>
                  <a:cxn ang="0">
                    <a:pos x="658" y="2650"/>
                  </a:cxn>
                  <a:cxn ang="0">
                    <a:pos x="616" y="2931"/>
                  </a:cxn>
                  <a:cxn ang="0">
                    <a:pos x="556" y="3213"/>
                  </a:cxn>
                  <a:cxn ang="0">
                    <a:pos x="473" y="3495"/>
                  </a:cxn>
                  <a:cxn ang="0">
                    <a:pos x="371" y="3777"/>
                  </a:cxn>
                  <a:cxn ang="0">
                    <a:pos x="251" y="4046"/>
                  </a:cxn>
                  <a:cxn ang="0">
                    <a:pos x="114" y="4316"/>
                  </a:cxn>
                  <a:cxn ang="0">
                    <a:pos x="126" y="4316"/>
                  </a:cxn>
                  <a:cxn ang="0">
                    <a:pos x="263" y="4046"/>
                  </a:cxn>
                  <a:cxn ang="0">
                    <a:pos x="383" y="3777"/>
                  </a:cxn>
                  <a:cxn ang="0">
                    <a:pos x="485" y="3495"/>
                  </a:cxn>
                  <a:cxn ang="0">
                    <a:pos x="568" y="3219"/>
                  </a:cxn>
                  <a:cxn ang="0">
                    <a:pos x="628" y="2937"/>
                  </a:cxn>
                  <a:cxn ang="0">
                    <a:pos x="670" y="2656"/>
                  </a:cxn>
                  <a:cxn ang="0">
                    <a:pos x="688" y="2368"/>
                  </a:cxn>
                  <a:cxn ang="0">
                    <a:pos x="688" y="2086"/>
                  </a:cxn>
                  <a:cxn ang="0">
                    <a:pos x="688" y="2086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350"/>
              </a:p>
            </p:txBody>
          </p:sp>
          <p:sp>
            <p:nvSpPr>
              <p:cNvPr id="921613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/>
                <a:ahLst/>
                <a:cxnLst>
                  <a:cxn ang="0">
                    <a:pos x="855" y="2128"/>
                  </a:cxn>
                  <a:cxn ang="0">
                    <a:pos x="831" y="1834"/>
                  </a:cxn>
                  <a:cxn ang="0">
                    <a:pos x="808" y="1684"/>
                  </a:cxn>
                  <a:cxn ang="0">
                    <a:pos x="784" y="1541"/>
                  </a:cxn>
                  <a:cxn ang="0">
                    <a:pos x="748" y="1397"/>
                  </a:cxn>
                  <a:cxn ang="0">
                    <a:pos x="712" y="1253"/>
                  </a:cxn>
                  <a:cxn ang="0">
                    <a:pos x="664" y="1115"/>
                  </a:cxn>
                  <a:cxn ang="0">
                    <a:pos x="610" y="977"/>
                  </a:cxn>
                  <a:cxn ang="0">
                    <a:pos x="491" y="719"/>
                  </a:cxn>
                  <a:cxn ang="0">
                    <a:pos x="353" y="468"/>
                  </a:cxn>
                  <a:cxn ang="0">
                    <a:pos x="192" y="228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80" y="228"/>
                  </a:cxn>
                  <a:cxn ang="0">
                    <a:pos x="341" y="468"/>
                  </a:cxn>
                  <a:cxn ang="0">
                    <a:pos x="479" y="719"/>
                  </a:cxn>
                  <a:cxn ang="0">
                    <a:pos x="598" y="983"/>
                  </a:cxn>
                  <a:cxn ang="0">
                    <a:pos x="652" y="1121"/>
                  </a:cxn>
                  <a:cxn ang="0">
                    <a:pos x="700" y="1259"/>
                  </a:cxn>
                  <a:cxn ang="0">
                    <a:pos x="736" y="1403"/>
                  </a:cxn>
                  <a:cxn ang="0">
                    <a:pos x="772" y="1547"/>
                  </a:cxn>
                  <a:cxn ang="0">
                    <a:pos x="802" y="1690"/>
                  </a:cxn>
                  <a:cxn ang="0">
                    <a:pos x="819" y="1834"/>
                  </a:cxn>
                  <a:cxn ang="0">
                    <a:pos x="837" y="1984"/>
                  </a:cxn>
                  <a:cxn ang="0">
                    <a:pos x="843" y="2128"/>
                  </a:cxn>
                  <a:cxn ang="0">
                    <a:pos x="849" y="2278"/>
                  </a:cxn>
                  <a:cxn ang="0">
                    <a:pos x="843" y="2428"/>
                  </a:cxn>
                  <a:cxn ang="0">
                    <a:pos x="831" y="2572"/>
                  </a:cxn>
                  <a:cxn ang="0">
                    <a:pos x="819" y="2721"/>
                  </a:cxn>
                  <a:cxn ang="0">
                    <a:pos x="796" y="2865"/>
                  </a:cxn>
                  <a:cxn ang="0">
                    <a:pos x="766" y="3015"/>
                  </a:cxn>
                  <a:cxn ang="0">
                    <a:pos x="724" y="3159"/>
                  </a:cxn>
                  <a:cxn ang="0">
                    <a:pos x="682" y="3303"/>
                  </a:cxn>
                  <a:cxn ang="0">
                    <a:pos x="586" y="3567"/>
                  </a:cxn>
                  <a:cxn ang="0">
                    <a:pos x="473" y="3824"/>
                  </a:cxn>
                  <a:cxn ang="0">
                    <a:pos x="335" y="4076"/>
                  </a:cxn>
                  <a:cxn ang="0">
                    <a:pos x="180" y="4316"/>
                  </a:cxn>
                  <a:cxn ang="0">
                    <a:pos x="192" y="4316"/>
                  </a:cxn>
                  <a:cxn ang="0">
                    <a:pos x="347" y="4076"/>
                  </a:cxn>
                  <a:cxn ang="0">
                    <a:pos x="485" y="3824"/>
                  </a:cxn>
                  <a:cxn ang="0">
                    <a:pos x="598" y="3573"/>
                  </a:cxn>
                  <a:cxn ang="0">
                    <a:pos x="694" y="3309"/>
                  </a:cxn>
                  <a:cxn ang="0">
                    <a:pos x="736" y="3165"/>
                  </a:cxn>
                  <a:cxn ang="0">
                    <a:pos x="778" y="3021"/>
                  </a:cxn>
                  <a:cxn ang="0">
                    <a:pos x="808" y="2871"/>
                  </a:cxn>
                  <a:cxn ang="0">
                    <a:pos x="831" y="2727"/>
                  </a:cxn>
                  <a:cxn ang="0">
                    <a:pos x="843" y="2578"/>
                  </a:cxn>
                  <a:cxn ang="0">
                    <a:pos x="855" y="2428"/>
                  </a:cxn>
                  <a:cxn ang="0">
                    <a:pos x="861" y="2278"/>
                  </a:cxn>
                  <a:cxn ang="0">
                    <a:pos x="855" y="2128"/>
                  </a:cxn>
                  <a:cxn ang="0">
                    <a:pos x="855" y="2128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350"/>
              </a:p>
            </p:txBody>
          </p:sp>
          <p:sp>
            <p:nvSpPr>
              <p:cNvPr id="921614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/>
                <a:ahLst/>
                <a:cxnLst>
                  <a:cxn ang="0">
                    <a:pos x="18" y="1942"/>
                  </a:cxn>
                  <a:cxn ang="0">
                    <a:pos x="30" y="1630"/>
                  </a:cxn>
                  <a:cxn ang="0">
                    <a:pos x="42" y="1331"/>
                  </a:cxn>
                  <a:cxn ang="0">
                    <a:pos x="59" y="1055"/>
                  </a:cxn>
                  <a:cxn ang="0">
                    <a:pos x="77" y="791"/>
                  </a:cxn>
                  <a:cxn ang="0">
                    <a:pos x="83" y="671"/>
                  </a:cxn>
                  <a:cxn ang="0">
                    <a:pos x="95" y="557"/>
                  </a:cxn>
                  <a:cxn ang="0">
                    <a:pos x="107" y="444"/>
                  </a:cxn>
                  <a:cxn ang="0">
                    <a:pos x="113" y="342"/>
                  </a:cxn>
                  <a:cxn ang="0">
                    <a:pos x="125" y="246"/>
                  </a:cxn>
                  <a:cxn ang="0">
                    <a:pos x="131" y="156"/>
                  </a:cxn>
                  <a:cxn ang="0">
                    <a:pos x="143" y="72"/>
                  </a:cxn>
                  <a:cxn ang="0">
                    <a:pos x="149" y="0"/>
                  </a:cxn>
                  <a:cxn ang="0">
                    <a:pos x="137" y="0"/>
                  </a:cxn>
                  <a:cxn ang="0">
                    <a:pos x="131" y="72"/>
                  </a:cxn>
                  <a:cxn ang="0">
                    <a:pos x="119" y="156"/>
                  </a:cxn>
                  <a:cxn ang="0">
                    <a:pos x="113" y="246"/>
                  </a:cxn>
                  <a:cxn ang="0">
                    <a:pos x="101" y="342"/>
                  </a:cxn>
                  <a:cxn ang="0">
                    <a:pos x="95" y="444"/>
                  </a:cxn>
                  <a:cxn ang="0">
                    <a:pos x="83" y="557"/>
                  </a:cxn>
                  <a:cxn ang="0">
                    <a:pos x="71" y="671"/>
                  </a:cxn>
                  <a:cxn ang="0">
                    <a:pos x="65" y="791"/>
                  </a:cxn>
                  <a:cxn ang="0">
                    <a:pos x="48" y="1055"/>
                  </a:cxn>
                  <a:cxn ang="0">
                    <a:pos x="30" y="1331"/>
                  </a:cxn>
                  <a:cxn ang="0">
                    <a:pos x="18" y="1630"/>
                  </a:cxn>
                  <a:cxn ang="0">
                    <a:pos x="6" y="1942"/>
                  </a:cxn>
                  <a:cxn ang="0">
                    <a:pos x="0" y="2278"/>
                  </a:cxn>
                  <a:cxn ang="0">
                    <a:pos x="6" y="2602"/>
                  </a:cxn>
                  <a:cxn ang="0">
                    <a:pos x="12" y="2919"/>
                  </a:cxn>
                  <a:cxn ang="0">
                    <a:pos x="24" y="3219"/>
                  </a:cxn>
                  <a:cxn ang="0">
                    <a:pos x="36" y="3513"/>
                  </a:cxn>
                  <a:cxn ang="0">
                    <a:pos x="59" y="3794"/>
                  </a:cxn>
                  <a:cxn ang="0">
                    <a:pos x="89" y="4058"/>
                  </a:cxn>
                  <a:cxn ang="0">
                    <a:pos x="125" y="4316"/>
                  </a:cxn>
                  <a:cxn ang="0">
                    <a:pos x="137" y="4316"/>
                  </a:cxn>
                  <a:cxn ang="0">
                    <a:pos x="101" y="4058"/>
                  </a:cxn>
                  <a:cxn ang="0">
                    <a:pos x="71" y="3794"/>
                  </a:cxn>
                  <a:cxn ang="0">
                    <a:pos x="48" y="3513"/>
                  </a:cxn>
                  <a:cxn ang="0">
                    <a:pos x="36" y="3225"/>
                  </a:cxn>
                  <a:cxn ang="0">
                    <a:pos x="24" y="2919"/>
                  </a:cxn>
                  <a:cxn ang="0">
                    <a:pos x="18" y="2608"/>
                  </a:cxn>
                  <a:cxn ang="0">
                    <a:pos x="12" y="2278"/>
                  </a:cxn>
                  <a:cxn ang="0">
                    <a:pos x="18" y="1942"/>
                  </a:cxn>
                  <a:cxn ang="0">
                    <a:pos x="18" y="1942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350"/>
              </a:p>
            </p:txBody>
          </p:sp>
          <p:sp>
            <p:nvSpPr>
              <p:cNvPr id="921615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/>
                <a:ahLst/>
                <a:cxnLst>
                  <a:cxn ang="0">
                    <a:pos x="18" y="2062"/>
                  </a:cxn>
                  <a:cxn ang="0">
                    <a:pos x="30" y="1750"/>
                  </a:cxn>
                  <a:cxn ang="0">
                    <a:pos x="54" y="1451"/>
                  </a:cxn>
                  <a:cxn ang="0">
                    <a:pos x="84" y="1169"/>
                  </a:cxn>
                  <a:cxn ang="0">
                    <a:pos x="126" y="899"/>
                  </a:cxn>
                  <a:cxn ang="0">
                    <a:pos x="162" y="641"/>
                  </a:cxn>
                  <a:cxn ang="0">
                    <a:pos x="209" y="408"/>
                  </a:cxn>
                  <a:cxn ang="0">
                    <a:pos x="251" y="192"/>
                  </a:cxn>
                  <a:cxn ang="0">
                    <a:pos x="299" y="0"/>
                  </a:cxn>
                  <a:cxn ang="0">
                    <a:pos x="287" y="0"/>
                  </a:cxn>
                  <a:cxn ang="0">
                    <a:pos x="239" y="192"/>
                  </a:cxn>
                  <a:cxn ang="0">
                    <a:pos x="198" y="408"/>
                  </a:cxn>
                  <a:cxn ang="0">
                    <a:pos x="156" y="641"/>
                  </a:cxn>
                  <a:cxn ang="0">
                    <a:pos x="114" y="899"/>
                  </a:cxn>
                  <a:cxn ang="0">
                    <a:pos x="78" y="1169"/>
                  </a:cxn>
                  <a:cxn ang="0">
                    <a:pos x="48" y="1451"/>
                  </a:cxn>
                  <a:cxn ang="0">
                    <a:pos x="24" y="1750"/>
                  </a:cxn>
                  <a:cxn ang="0">
                    <a:pos x="6" y="2062"/>
                  </a:cxn>
                  <a:cxn ang="0">
                    <a:pos x="0" y="2374"/>
                  </a:cxn>
                  <a:cxn ang="0">
                    <a:pos x="12" y="2674"/>
                  </a:cxn>
                  <a:cxn ang="0">
                    <a:pos x="30" y="2973"/>
                  </a:cxn>
                  <a:cxn ang="0">
                    <a:pos x="54" y="3255"/>
                  </a:cxn>
                  <a:cxn ang="0">
                    <a:pos x="96" y="3537"/>
                  </a:cxn>
                  <a:cxn ang="0">
                    <a:pos x="144" y="3806"/>
                  </a:cxn>
                  <a:cxn ang="0">
                    <a:pos x="203" y="4064"/>
                  </a:cxn>
                  <a:cxn ang="0">
                    <a:pos x="275" y="4316"/>
                  </a:cxn>
                  <a:cxn ang="0">
                    <a:pos x="287" y="4316"/>
                  </a:cxn>
                  <a:cxn ang="0">
                    <a:pos x="215" y="4064"/>
                  </a:cxn>
                  <a:cxn ang="0">
                    <a:pos x="156" y="3806"/>
                  </a:cxn>
                  <a:cxn ang="0">
                    <a:pos x="108" y="3537"/>
                  </a:cxn>
                  <a:cxn ang="0">
                    <a:pos x="66" y="3261"/>
                  </a:cxn>
                  <a:cxn ang="0">
                    <a:pos x="42" y="2973"/>
                  </a:cxn>
                  <a:cxn ang="0">
                    <a:pos x="24" y="2680"/>
                  </a:cxn>
                  <a:cxn ang="0">
                    <a:pos x="12" y="2374"/>
                  </a:cxn>
                  <a:cxn ang="0">
                    <a:pos x="18" y="2062"/>
                  </a:cxn>
                  <a:cxn ang="0">
                    <a:pos x="18" y="2062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350"/>
              </a:p>
            </p:txBody>
          </p:sp>
          <p:sp>
            <p:nvSpPr>
              <p:cNvPr id="921616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/>
                <a:ahLst/>
                <a:cxnLst>
                  <a:cxn ang="0">
                    <a:pos x="424" y="0"/>
                  </a:cxn>
                  <a:cxn ang="0">
                    <a:pos x="412" y="0"/>
                  </a:cxn>
                  <a:cxn ang="0">
                    <a:pos x="316" y="222"/>
                  </a:cxn>
                  <a:cxn ang="0">
                    <a:pos x="239" y="462"/>
                  </a:cxn>
                  <a:cxn ang="0">
                    <a:pos x="167" y="707"/>
                  </a:cxn>
                  <a:cxn ang="0">
                    <a:pos x="107" y="971"/>
                  </a:cxn>
                  <a:cxn ang="0">
                    <a:pos x="65" y="1247"/>
                  </a:cxn>
                  <a:cxn ang="0">
                    <a:pos x="29" y="1529"/>
                  </a:cxn>
                  <a:cxn ang="0">
                    <a:pos x="6" y="1822"/>
                  </a:cxn>
                  <a:cxn ang="0">
                    <a:pos x="0" y="2122"/>
                  </a:cxn>
                  <a:cxn ang="0">
                    <a:pos x="6" y="2404"/>
                  </a:cxn>
                  <a:cxn ang="0">
                    <a:pos x="24" y="2686"/>
                  </a:cxn>
                  <a:cxn ang="0">
                    <a:pos x="47" y="2961"/>
                  </a:cxn>
                  <a:cxn ang="0">
                    <a:pos x="89" y="3243"/>
                  </a:cxn>
                  <a:cxn ang="0">
                    <a:pos x="137" y="3519"/>
                  </a:cxn>
                  <a:cxn ang="0">
                    <a:pos x="197" y="3788"/>
                  </a:cxn>
                  <a:cxn ang="0">
                    <a:pos x="269" y="4058"/>
                  </a:cxn>
                  <a:cxn ang="0">
                    <a:pos x="346" y="4316"/>
                  </a:cxn>
                  <a:cxn ang="0">
                    <a:pos x="358" y="4316"/>
                  </a:cxn>
                  <a:cxn ang="0">
                    <a:pos x="281" y="4058"/>
                  </a:cxn>
                  <a:cxn ang="0">
                    <a:pos x="209" y="3788"/>
                  </a:cxn>
                  <a:cxn ang="0">
                    <a:pos x="149" y="3519"/>
                  </a:cxn>
                  <a:cxn ang="0">
                    <a:pos x="101" y="3243"/>
                  </a:cxn>
                  <a:cxn ang="0">
                    <a:pos x="59" y="2961"/>
                  </a:cxn>
                  <a:cxn ang="0">
                    <a:pos x="35" y="2686"/>
                  </a:cxn>
                  <a:cxn ang="0">
                    <a:pos x="18" y="2404"/>
                  </a:cxn>
                  <a:cxn ang="0">
                    <a:pos x="12" y="2122"/>
                  </a:cxn>
                  <a:cxn ang="0">
                    <a:pos x="18" y="1822"/>
                  </a:cxn>
                  <a:cxn ang="0">
                    <a:pos x="41" y="1529"/>
                  </a:cxn>
                  <a:cxn ang="0">
                    <a:pos x="71" y="1247"/>
                  </a:cxn>
                  <a:cxn ang="0">
                    <a:pos x="119" y="971"/>
                  </a:cxn>
                  <a:cxn ang="0">
                    <a:pos x="179" y="707"/>
                  </a:cxn>
                  <a:cxn ang="0">
                    <a:pos x="245" y="462"/>
                  </a:cxn>
                  <a:cxn ang="0">
                    <a:pos x="328" y="222"/>
                  </a:cxn>
                  <a:cxn ang="0">
                    <a:pos x="424" y="0"/>
                  </a:cxn>
                  <a:cxn ang="0">
                    <a:pos x="424" y="0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350"/>
              </a:p>
            </p:txBody>
          </p:sp>
          <p:sp>
            <p:nvSpPr>
              <p:cNvPr id="921617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/>
                <a:ahLst/>
                <a:cxnLst>
                  <a:cxn ang="0">
                    <a:pos x="12" y="2146"/>
                  </a:cxn>
                  <a:cxn ang="0">
                    <a:pos x="24" y="1846"/>
                  </a:cxn>
                  <a:cxn ang="0">
                    <a:pos x="54" y="1559"/>
                  </a:cxn>
                  <a:cxn ang="0">
                    <a:pos x="96" y="1277"/>
                  </a:cxn>
                  <a:cxn ang="0">
                    <a:pos x="162" y="1001"/>
                  </a:cxn>
                  <a:cxn ang="0">
                    <a:pos x="239" y="731"/>
                  </a:cxn>
                  <a:cxn ang="0">
                    <a:pos x="335" y="480"/>
                  </a:cxn>
                  <a:cxn ang="0">
                    <a:pos x="449" y="234"/>
                  </a:cxn>
                  <a:cxn ang="0">
                    <a:pos x="574" y="0"/>
                  </a:cxn>
                  <a:cxn ang="0">
                    <a:pos x="562" y="0"/>
                  </a:cxn>
                  <a:cxn ang="0">
                    <a:pos x="437" y="234"/>
                  </a:cxn>
                  <a:cxn ang="0">
                    <a:pos x="323" y="480"/>
                  </a:cxn>
                  <a:cxn ang="0">
                    <a:pos x="227" y="737"/>
                  </a:cxn>
                  <a:cxn ang="0">
                    <a:pos x="150" y="1001"/>
                  </a:cxn>
                  <a:cxn ang="0">
                    <a:pos x="84" y="1277"/>
                  </a:cxn>
                  <a:cxn ang="0">
                    <a:pos x="42" y="1559"/>
                  </a:cxn>
                  <a:cxn ang="0">
                    <a:pos x="12" y="1852"/>
                  </a:cxn>
                  <a:cxn ang="0">
                    <a:pos x="0" y="2146"/>
                  </a:cxn>
                  <a:cxn ang="0">
                    <a:pos x="6" y="2434"/>
                  </a:cxn>
                  <a:cxn ang="0">
                    <a:pos x="30" y="2715"/>
                  </a:cxn>
                  <a:cxn ang="0">
                    <a:pos x="66" y="2997"/>
                  </a:cxn>
                  <a:cxn ang="0">
                    <a:pos x="120" y="3273"/>
                  </a:cxn>
                  <a:cxn ang="0">
                    <a:pos x="191" y="3549"/>
                  </a:cxn>
                  <a:cxn ang="0">
                    <a:pos x="275" y="3812"/>
                  </a:cxn>
                  <a:cxn ang="0">
                    <a:pos x="371" y="4070"/>
                  </a:cxn>
                  <a:cxn ang="0">
                    <a:pos x="484" y="4316"/>
                  </a:cxn>
                  <a:cxn ang="0">
                    <a:pos x="496" y="4316"/>
                  </a:cxn>
                  <a:cxn ang="0">
                    <a:pos x="383" y="4070"/>
                  </a:cxn>
                  <a:cxn ang="0">
                    <a:pos x="287" y="3812"/>
                  </a:cxn>
                  <a:cxn ang="0">
                    <a:pos x="203" y="3549"/>
                  </a:cxn>
                  <a:cxn ang="0">
                    <a:pos x="132" y="3273"/>
                  </a:cxn>
                  <a:cxn ang="0">
                    <a:pos x="78" y="2997"/>
                  </a:cxn>
                  <a:cxn ang="0">
                    <a:pos x="42" y="2715"/>
                  </a:cxn>
                  <a:cxn ang="0">
                    <a:pos x="18" y="2434"/>
                  </a:cxn>
                  <a:cxn ang="0">
                    <a:pos x="12" y="2146"/>
                  </a:cxn>
                  <a:cxn ang="0">
                    <a:pos x="12" y="2146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350"/>
              </a:p>
            </p:txBody>
          </p:sp>
          <p:sp>
            <p:nvSpPr>
              <p:cNvPr id="921618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/>
                <a:ahLst/>
                <a:cxnLst>
                  <a:cxn ang="0">
                    <a:pos x="12" y="2098"/>
                  </a:cxn>
                  <a:cxn ang="0">
                    <a:pos x="29" y="1798"/>
                  </a:cxn>
                  <a:cxn ang="0">
                    <a:pos x="71" y="1505"/>
                  </a:cxn>
                  <a:cxn ang="0">
                    <a:pos x="131" y="1223"/>
                  </a:cxn>
                  <a:cxn ang="0">
                    <a:pos x="215" y="941"/>
                  </a:cxn>
                  <a:cxn ang="0">
                    <a:pos x="316" y="689"/>
                  </a:cxn>
                  <a:cxn ang="0">
                    <a:pos x="442" y="444"/>
                  </a:cxn>
                  <a:cxn ang="0">
                    <a:pos x="580" y="216"/>
                  </a:cxn>
                  <a:cxn ang="0">
                    <a:pos x="735" y="0"/>
                  </a:cxn>
                  <a:cxn ang="0">
                    <a:pos x="723" y="0"/>
                  </a:cxn>
                  <a:cxn ang="0">
                    <a:pos x="568" y="210"/>
                  </a:cxn>
                  <a:cxn ang="0">
                    <a:pos x="430" y="438"/>
                  </a:cxn>
                  <a:cxn ang="0">
                    <a:pos x="311" y="683"/>
                  </a:cxn>
                  <a:cxn ang="0">
                    <a:pos x="209" y="941"/>
                  </a:cxn>
                  <a:cxn ang="0">
                    <a:pos x="125" y="1217"/>
                  </a:cxn>
                  <a:cxn ang="0">
                    <a:pos x="59" y="1505"/>
                  </a:cxn>
                  <a:cxn ang="0">
                    <a:pos x="18" y="1798"/>
                  </a:cxn>
                  <a:cxn ang="0">
                    <a:pos x="0" y="2098"/>
                  </a:cxn>
                  <a:cxn ang="0">
                    <a:pos x="6" y="2404"/>
                  </a:cxn>
                  <a:cxn ang="0">
                    <a:pos x="29" y="2709"/>
                  </a:cxn>
                  <a:cxn ang="0">
                    <a:pos x="77" y="3015"/>
                  </a:cxn>
                  <a:cxn ang="0">
                    <a:pos x="149" y="3315"/>
                  </a:cxn>
                  <a:cxn ang="0">
                    <a:pos x="227" y="3573"/>
                  </a:cxn>
                  <a:cxn ang="0">
                    <a:pos x="316" y="3824"/>
                  </a:cxn>
                  <a:cxn ang="0">
                    <a:pos x="424" y="4076"/>
                  </a:cxn>
                  <a:cxn ang="0">
                    <a:pos x="544" y="4316"/>
                  </a:cxn>
                  <a:cxn ang="0">
                    <a:pos x="556" y="4316"/>
                  </a:cxn>
                  <a:cxn ang="0">
                    <a:pos x="436" y="4076"/>
                  </a:cxn>
                  <a:cxn ang="0">
                    <a:pos x="328" y="3824"/>
                  </a:cxn>
                  <a:cxn ang="0">
                    <a:pos x="239" y="3573"/>
                  </a:cxn>
                  <a:cxn ang="0">
                    <a:pos x="161" y="3315"/>
                  </a:cxn>
                  <a:cxn ang="0">
                    <a:pos x="89" y="3015"/>
                  </a:cxn>
                  <a:cxn ang="0">
                    <a:pos x="41" y="2709"/>
                  </a:cxn>
                  <a:cxn ang="0">
                    <a:pos x="18" y="2404"/>
                  </a:cxn>
                  <a:cxn ang="0">
                    <a:pos x="12" y="2098"/>
                  </a:cxn>
                  <a:cxn ang="0">
                    <a:pos x="12" y="2098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350"/>
              </a:p>
            </p:txBody>
          </p:sp>
          <p:sp>
            <p:nvSpPr>
              <p:cNvPr id="921619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/>
                <a:ahLst/>
                <a:cxnLst>
                  <a:cxn ang="0">
                    <a:pos x="18" y="1948"/>
                  </a:cxn>
                  <a:cxn ang="0">
                    <a:pos x="48" y="1708"/>
                  </a:cxn>
                  <a:cxn ang="0">
                    <a:pos x="96" y="1475"/>
                  </a:cxn>
                  <a:cxn ang="0">
                    <a:pos x="161" y="1235"/>
                  </a:cxn>
                  <a:cxn ang="0">
                    <a:pos x="251" y="995"/>
                  </a:cxn>
                  <a:cxn ang="0">
                    <a:pos x="365" y="755"/>
                  </a:cxn>
                  <a:cxn ang="0">
                    <a:pos x="496" y="510"/>
                  </a:cxn>
                  <a:cxn ang="0">
                    <a:pos x="658" y="258"/>
                  </a:cxn>
                  <a:cxn ang="0">
                    <a:pos x="741" y="132"/>
                  </a:cxn>
                  <a:cxn ang="0">
                    <a:pos x="837" y="0"/>
                  </a:cxn>
                  <a:cxn ang="0">
                    <a:pos x="825" y="0"/>
                  </a:cxn>
                  <a:cxn ang="0">
                    <a:pos x="729" y="132"/>
                  </a:cxn>
                  <a:cxn ang="0">
                    <a:pos x="640" y="258"/>
                  </a:cxn>
                  <a:cxn ang="0">
                    <a:pos x="562" y="384"/>
                  </a:cxn>
                  <a:cxn ang="0">
                    <a:pos x="484" y="510"/>
                  </a:cxn>
                  <a:cxn ang="0">
                    <a:pos x="353" y="755"/>
                  </a:cxn>
                  <a:cxn ang="0">
                    <a:pos x="239" y="995"/>
                  </a:cxn>
                  <a:cxn ang="0">
                    <a:pos x="150" y="1235"/>
                  </a:cxn>
                  <a:cxn ang="0">
                    <a:pos x="84" y="1469"/>
                  </a:cxn>
                  <a:cxn ang="0">
                    <a:pos x="36" y="1702"/>
                  </a:cxn>
                  <a:cxn ang="0">
                    <a:pos x="6" y="1942"/>
                  </a:cxn>
                  <a:cxn ang="0">
                    <a:pos x="0" y="2200"/>
                  </a:cxn>
                  <a:cxn ang="0">
                    <a:pos x="12" y="2470"/>
                  </a:cxn>
                  <a:cxn ang="0">
                    <a:pos x="48" y="2739"/>
                  </a:cxn>
                  <a:cxn ang="0">
                    <a:pos x="114" y="3027"/>
                  </a:cxn>
                  <a:cxn ang="0">
                    <a:pos x="150" y="3171"/>
                  </a:cxn>
                  <a:cxn ang="0">
                    <a:pos x="197" y="3321"/>
                  </a:cxn>
                  <a:cxn ang="0">
                    <a:pos x="245" y="3477"/>
                  </a:cxn>
                  <a:cxn ang="0">
                    <a:pos x="305" y="3639"/>
                  </a:cxn>
                  <a:cxn ang="0">
                    <a:pos x="365" y="3800"/>
                  </a:cxn>
                  <a:cxn ang="0">
                    <a:pos x="437" y="3968"/>
                  </a:cxn>
                  <a:cxn ang="0">
                    <a:pos x="508" y="4136"/>
                  </a:cxn>
                  <a:cxn ang="0">
                    <a:pos x="592" y="4316"/>
                  </a:cxn>
                  <a:cxn ang="0">
                    <a:pos x="604" y="4316"/>
                  </a:cxn>
                  <a:cxn ang="0">
                    <a:pos x="520" y="4136"/>
                  </a:cxn>
                  <a:cxn ang="0">
                    <a:pos x="448" y="3968"/>
                  </a:cxn>
                  <a:cxn ang="0">
                    <a:pos x="377" y="3800"/>
                  </a:cxn>
                  <a:cxn ang="0">
                    <a:pos x="317" y="3639"/>
                  </a:cxn>
                  <a:cxn ang="0">
                    <a:pos x="257" y="3477"/>
                  </a:cxn>
                  <a:cxn ang="0">
                    <a:pos x="209" y="3327"/>
                  </a:cxn>
                  <a:cxn ang="0">
                    <a:pos x="161" y="3171"/>
                  </a:cxn>
                  <a:cxn ang="0">
                    <a:pos x="126" y="3027"/>
                  </a:cxn>
                  <a:cxn ang="0">
                    <a:pos x="60" y="2739"/>
                  </a:cxn>
                  <a:cxn ang="0">
                    <a:pos x="24" y="2470"/>
                  </a:cxn>
                  <a:cxn ang="0">
                    <a:pos x="12" y="2206"/>
                  </a:cxn>
                  <a:cxn ang="0">
                    <a:pos x="18" y="1948"/>
                  </a:cxn>
                  <a:cxn ang="0">
                    <a:pos x="18" y="1948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350"/>
              </a:p>
            </p:txBody>
          </p:sp>
        </p:grpSp>
        <p:sp>
          <p:nvSpPr>
            <p:cNvPr id="921620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42" y="228"/>
                </a:cxn>
                <a:cxn ang="0">
                  <a:pos x="96" y="402"/>
                </a:cxn>
                <a:cxn ang="0">
                  <a:pos x="161" y="576"/>
                </a:cxn>
                <a:cxn ang="0">
                  <a:pos x="227" y="744"/>
                </a:cxn>
                <a:cxn ang="0">
                  <a:pos x="305" y="917"/>
                </a:cxn>
                <a:cxn ang="0">
                  <a:pos x="389" y="1085"/>
                </a:cxn>
                <a:cxn ang="0">
                  <a:pos x="484" y="1253"/>
                </a:cxn>
                <a:cxn ang="0">
                  <a:pos x="586" y="1415"/>
                </a:cxn>
                <a:cxn ang="0">
                  <a:pos x="604" y="1415"/>
                </a:cxn>
                <a:cxn ang="0">
                  <a:pos x="496" y="1247"/>
                </a:cxn>
                <a:cxn ang="0">
                  <a:pos x="401" y="1073"/>
                </a:cxn>
                <a:cxn ang="0">
                  <a:pos x="311" y="899"/>
                </a:cxn>
                <a:cxn ang="0">
                  <a:pos x="233" y="720"/>
                </a:cxn>
                <a:cxn ang="0">
                  <a:pos x="161" y="546"/>
                </a:cxn>
                <a:cxn ang="0">
                  <a:pos x="102" y="366"/>
                </a:cxn>
                <a:cxn ang="0">
                  <a:pos x="48" y="18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54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/>
            </a:p>
          </p:txBody>
        </p:sp>
        <p:sp>
          <p:nvSpPr>
            <p:cNvPr id="921621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/>
              <a:ahLst/>
              <a:cxnLst>
                <a:cxn ang="0">
                  <a:pos x="0" y="30"/>
                </a:cxn>
                <a:cxn ang="0">
                  <a:pos x="108" y="240"/>
                </a:cxn>
                <a:cxn ang="0">
                  <a:pos x="215" y="426"/>
                </a:cxn>
                <a:cxn ang="0">
                  <a:pos x="227" y="426"/>
                </a:cxn>
                <a:cxn ang="0">
                  <a:pos x="167" y="330"/>
                </a:cxn>
                <a:cxn ang="0">
                  <a:pos x="114" y="222"/>
                </a:cxn>
                <a:cxn ang="0">
                  <a:pos x="0" y="0"/>
                </a:cxn>
                <a:cxn ang="0">
                  <a:pos x="0" y="30"/>
                </a:cxn>
                <a:cxn ang="0">
                  <a:pos x="0" y="30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/>
            </a:p>
          </p:txBody>
        </p:sp>
        <p:sp>
          <p:nvSpPr>
            <p:cNvPr id="921622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/>
              <a:ahLst/>
              <a:cxnLst>
                <a:cxn ang="0">
                  <a:pos x="981" y="1786"/>
                </a:cxn>
                <a:cxn ang="0">
                  <a:pos x="981" y="1720"/>
                </a:cxn>
                <a:cxn ang="0">
                  <a:pos x="969" y="1666"/>
                </a:cxn>
                <a:cxn ang="0">
                  <a:pos x="957" y="1613"/>
                </a:cxn>
                <a:cxn ang="0">
                  <a:pos x="921" y="1487"/>
                </a:cxn>
                <a:cxn ang="0">
                  <a:pos x="885" y="1361"/>
                </a:cxn>
                <a:cxn ang="0">
                  <a:pos x="796" y="1121"/>
                </a:cxn>
                <a:cxn ang="0">
                  <a:pos x="682" y="899"/>
                </a:cxn>
                <a:cxn ang="0">
                  <a:pos x="562" y="689"/>
                </a:cxn>
                <a:cxn ang="0">
                  <a:pos x="431" y="498"/>
                </a:cxn>
                <a:cxn ang="0">
                  <a:pos x="293" y="318"/>
                </a:cxn>
                <a:cxn ang="0">
                  <a:pos x="150" y="15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38" y="150"/>
                </a:cxn>
                <a:cxn ang="0">
                  <a:pos x="275" y="318"/>
                </a:cxn>
                <a:cxn ang="0">
                  <a:pos x="413" y="498"/>
                </a:cxn>
                <a:cxn ang="0">
                  <a:pos x="545" y="689"/>
                </a:cxn>
                <a:cxn ang="0">
                  <a:pos x="670" y="899"/>
                </a:cxn>
                <a:cxn ang="0">
                  <a:pos x="778" y="1121"/>
                </a:cxn>
                <a:cxn ang="0">
                  <a:pos x="873" y="1361"/>
                </a:cxn>
                <a:cxn ang="0">
                  <a:pos x="909" y="1487"/>
                </a:cxn>
                <a:cxn ang="0">
                  <a:pos x="945" y="1619"/>
                </a:cxn>
                <a:cxn ang="0">
                  <a:pos x="963" y="1702"/>
                </a:cxn>
                <a:cxn ang="0">
                  <a:pos x="981" y="1786"/>
                </a:cxn>
                <a:cxn ang="0">
                  <a:pos x="981" y="1786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/>
            </a:p>
          </p:txBody>
        </p:sp>
        <p:sp>
          <p:nvSpPr>
            <p:cNvPr id="921623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/>
              <a:ahLst/>
              <a:cxnLst>
                <a:cxn ang="0">
                  <a:pos x="717" y="845"/>
                </a:cxn>
                <a:cxn ang="0">
                  <a:pos x="717" y="821"/>
                </a:cxn>
                <a:cxn ang="0">
                  <a:pos x="574" y="605"/>
                </a:cxn>
                <a:cxn ang="0">
                  <a:pos x="406" y="396"/>
                </a:cxn>
                <a:cxn ang="0">
                  <a:pos x="221" y="192"/>
                </a:cxn>
                <a:cxn ang="0">
                  <a:pos x="17" y="0"/>
                </a:cxn>
                <a:cxn ang="0">
                  <a:pos x="0" y="0"/>
                </a:cxn>
                <a:cxn ang="0">
                  <a:pos x="209" y="198"/>
                </a:cxn>
                <a:cxn ang="0">
                  <a:pos x="400" y="408"/>
                </a:cxn>
                <a:cxn ang="0">
                  <a:pos x="568" y="623"/>
                </a:cxn>
                <a:cxn ang="0">
                  <a:pos x="717" y="845"/>
                </a:cxn>
                <a:cxn ang="0">
                  <a:pos x="717" y="845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/>
            </a:p>
          </p:txBody>
        </p:sp>
        <p:sp>
          <p:nvSpPr>
            <p:cNvPr id="921624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/>
              <a:ahLst/>
              <a:cxnLst>
                <a:cxn ang="0">
                  <a:pos x="407" y="414"/>
                </a:cxn>
                <a:cxn ang="0">
                  <a:pos x="407" y="396"/>
                </a:cxn>
                <a:cxn ang="0">
                  <a:pos x="222" y="192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08" y="102"/>
                </a:cxn>
                <a:cxn ang="0">
                  <a:pos x="216" y="204"/>
                </a:cxn>
                <a:cxn ang="0">
                  <a:pos x="407" y="414"/>
                </a:cxn>
                <a:cxn ang="0">
                  <a:pos x="407" y="414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/>
            </a:p>
          </p:txBody>
        </p:sp>
        <p:sp>
          <p:nvSpPr>
            <p:cNvPr id="921625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/>
              <a:ahLst/>
              <a:cxnLst>
                <a:cxn ang="0">
                  <a:pos x="0" y="1361"/>
                </a:cxn>
                <a:cxn ang="0">
                  <a:pos x="0" y="1409"/>
                </a:cxn>
                <a:cxn ang="0">
                  <a:pos x="54" y="1211"/>
                </a:cxn>
                <a:cxn ang="0">
                  <a:pos x="126" y="1013"/>
                </a:cxn>
                <a:cxn ang="0">
                  <a:pos x="215" y="827"/>
                </a:cxn>
                <a:cxn ang="0">
                  <a:pos x="311" y="647"/>
                </a:cxn>
                <a:cxn ang="0">
                  <a:pos x="431" y="474"/>
                </a:cxn>
                <a:cxn ang="0">
                  <a:pos x="556" y="312"/>
                </a:cxn>
                <a:cxn ang="0">
                  <a:pos x="700" y="150"/>
                </a:cxn>
                <a:cxn ang="0">
                  <a:pos x="855" y="0"/>
                </a:cxn>
                <a:cxn ang="0">
                  <a:pos x="837" y="0"/>
                </a:cxn>
                <a:cxn ang="0">
                  <a:pos x="688" y="144"/>
                </a:cxn>
                <a:cxn ang="0">
                  <a:pos x="550" y="300"/>
                </a:cxn>
                <a:cxn ang="0">
                  <a:pos x="425" y="462"/>
                </a:cxn>
                <a:cxn ang="0">
                  <a:pos x="311" y="629"/>
                </a:cxn>
                <a:cxn ang="0">
                  <a:pos x="215" y="803"/>
                </a:cxn>
                <a:cxn ang="0">
                  <a:pos x="132" y="983"/>
                </a:cxn>
                <a:cxn ang="0">
                  <a:pos x="60" y="1169"/>
                </a:cxn>
                <a:cxn ang="0">
                  <a:pos x="0" y="1361"/>
                </a:cxn>
                <a:cxn ang="0">
                  <a:pos x="0" y="1361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/>
            </a:p>
          </p:txBody>
        </p:sp>
        <p:sp>
          <p:nvSpPr>
            <p:cNvPr id="921626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/>
              <a:ahLst/>
              <a:cxnLst>
                <a:cxn ang="0">
                  <a:pos x="586" y="0"/>
                </a:cxn>
                <a:cxn ang="0">
                  <a:pos x="568" y="0"/>
                </a:cxn>
                <a:cxn ang="0">
                  <a:pos x="407" y="132"/>
                </a:cxn>
                <a:cxn ang="0">
                  <a:pos x="257" y="270"/>
                </a:cxn>
                <a:cxn ang="0">
                  <a:pos x="120" y="420"/>
                </a:cxn>
                <a:cxn ang="0">
                  <a:pos x="0" y="575"/>
                </a:cxn>
                <a:cxn ang="0">
                  <a:pos x="0" y="599"/>
                </a:cxn>
                <a:cxn ang="0">
                  <a:pos x="120" y="432"/>
                </a:cxn>
                <a:cxn ang="0">
                  <a:pos x="257" y="282"/>
                </a:cxn>
                <a:cxn ang="0">
                  <a:pos x="413" y="138"/>
                </a:cxn>
                <a:cxn ang="0">
                  <a:pos x="586" y="0"/>
                </a:cxn>
                <a:cxn ang="0">
                  <a:pos x="586" y="0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/>
            </a:p>
          </p:txBody>
        </p:sp>
        <p:sp>
          <p:nvSpPr>
            <p:cNvPr id="921627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/>
              <a:ahLst/>
              <a:cxnLst>
                <a:cxn ang="0">
                  <a:pos x="269" y="0"/>
                </a:cxn>
                <a:cxn ang="0">
                  <a:pos x="251" y="0"/>
                </a:cxn>
                <a:cxn ang="0">
                  <a:pos x="120" y="114"/>
                </a:cxn>
                <a:cxn ang="0">
                  <a:pos x="60" y="174"/>
                </a:cxn>
                <a:cxn ang="0">
                  <a:pos x="0" y="234"/>
                </a:cxn>
                <a:cxn ang="0">
                  <a:pos x="0" y="252"/>
                </a:cxn>
                <a:cxn ang="0">
                  <a:pos x="126" y="120"/>
                </a:cxn>
                <a:cxn ang="0">
                  <a:pos x="269" y="0"/>
                </a:cxn>
                <a:cxn ang="0">
                  <a:pos x="269" y="0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/>
            </a:p>
          </p:txBody>
        </p:sp>
        <p:sp>
          <p:nvSpPr>
            <p:cNvPr id="921628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sz="1350"/>
            </a:p>
          </p:txBody>
        </p:sp>
        <p:sp>
          <p:nvSpPr>
            <p:cNvPr id="921629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sz="1350"/>
            </a:p>
          </p:txBody>
        </p:sp>
        <p:sp>
          <p:nvSpPr>
            <p:cNvPr id="921630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sz="1350"/>
            </a:p>
          </p:txBody>
        </p:sp>
        <p:grpSp>
          <p:nvGrpSpPr>
            <p:cNvPr id="18455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921632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 sz="1350"/>
              </a:p>
            </p:txBody>
          </p:sp>
          <p:sp>
            <p:nvSpPr>
              <p:cNvPr id="921633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 sz="1350"/>
              </a:p>
            </p:txBody>
          </p:sp>
          <p:sp>
            <p:nvSpPr>
              <p:cNvPr id="921634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 sz="1350"/>
              </a:p>
            </p:txBody>
          </p:sp>
          <p:sp>
            <p:nvSpPr>
              <p:cNvPr id="921635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 sz="1350"/>
              </a:p>
            </p:txBody>
          </p:sp>
          <p:sp>
            <p:nvSpPr>
              <p:cNvPr id="921636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 sz="1350"/>
              </a:p>
            </p:txBody>
          </p:sp>
        </p:grpSp>
        <p:sp>
          <p:nvSpPr>
            <p:cNvPr id="921637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sz="1350"/>
            </a:p>
          </p:txBody>
        </p:sp>
        <p:sp>
          <p:nvSpPr>
            <p:cNvPr id="921638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sz="1350"/>
            </a:p>
          </p:txBody>
        </p:sp>
      </p:grpSp>
      <p:sp>
        <p:nvSpPr>
          <p:cNvPr id="18435" name="Rectangle 39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7816"/>
            <a:ext cx="109728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921640" name="Rectangle 4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3638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750" i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1641" name="Rectangle 4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750" i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1642" name="Rectangle 4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3638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750" i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5DC97A93-FF39-47E9-B1BF-4963483E2B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8439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3"/>
            <a:ext cx="109728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22575380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itchFamily="34" charset="0"/>
        </a:defRPr>
      </a:lvl5pPr>
      <a:lvl6pPr marL="3429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itchFamily="34" charset="0"/>
        </a:defRPr>
      </a:lvl6pPr>
      <a:lvl7pPr marL="6858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itchFamily="34" charset="0"/>
        </a:defRPr>
      </a:lvl7pPr>
      <a:lvl8pPr marL="10287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itchFamily="34" charset="0"/>
        </a:defRPr>
      </a:lvl8pPr>
      <a:lvl9pPr marL="13716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itchFamily="34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100">
          <a:solidFill>
            <a:schemeClr val="tx1"/>
          </a:solidFill>
          <a:latin typeface="+mn-lt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n"/>
        <a:defRPr sz="1800">
          <a:solidFill>
            <a:schemeClr val="tx1"/>
          </a:solidFill>
          <a:latin typeface="+mn-lt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1500">
          <a:solidFill>
            <a:schemeClr val="tx1"/>
          </a:solidFill>
          <a:latin typeface="+mn-lt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1500">
          <a:solidFill>
            <a:schemeClr val="tx1"/>
          </a:solidFill>
          <a:latin typeface="+mn-lt"/>
        </a:defRPr>
      </a:lvl5pPr>
      <a:lvl6pPr marL="1885950" indent="-17145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1500">
          <a:solidFill>
            <a:schemeClr val="tx1"/>
          </a:solidFill>
          <a:latin typeface="+mn-lt"/>
        </a:defRPr>
      </a:lvl6pPr>
      <a:lvl7pPr marL="2228850" indent="-17145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1500">
          <a:solidFill>
            <a:schemeClr val="tx1"/>
          </a:solidFill>
          <a:latin typeface="+mn-lt"/>
        </a:defRPr>
      </a:lvl7pPr>
      <a:lvl8pPr marL="2571750" indent="-17145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1500">
          <a:solidFill>
            <a:schemeClr val="tx1"/>
          </a:solidFill>
          <a:latin typeface="+mn-lt"/>
        </a:defRPr>
      </a:lvl8pPr>
      <a:lvl9pPr marL="2914650" indent="-17145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15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80E2C7-F5F9-4420-B724-E9608791F18D}" type="datetimeFigureOut">
              <a:rPr lang="en-US" smtClean="0"/>
              <a:t>8/19/2024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45D11C-5315-4DB2-BBD2-2DBEC58706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097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3" r:id="rId1"/>
    <p:sldLayoutId id="2147483874" r:id="rId2"/>
    <p:sldLayoutId id="2147483875" r:id="rId3"/>
    <p:sldLayoutId id="2147483876" r:id="rId4"/>
    <p:sldLayoutId id="2147483877" r:id="rId5"/>
    <p:sldLayoutId id="2147483878" r:id="rId6"/>
    <p:sldLayoutId id="2147483879" r:id="rId7"/>
    <p:sldLayoutId id="2147483880" r:id="rId8"/>
    <p:sldLayoutId id="2147483881" r:id="rId9"/>
    <p:sldLayoutId id="2147483882" r:id="rId10"/>
    <p:sldLayoutId id="21474838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1F8C3C3-3DC6-4EE8-A155-79FE7A494773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913385"/>
          </a:xfrm>
          <a:prstGeom prst="rect">
            <a:avLst/>
          </a:prstGeom>
        </p:spPr>
      </p:pic>
      <p:sp>
        <p:nvSpPr>
          <p:cNvPr id="1027" name="Rectangle 3">
            <a:extLst>
              <a:ext uri="{FF2B5EF4-FFF2-40B4-BE49-F238E27FC236}">
                <a16:creationId xmlns:a16="http://schemas.microsoft.com/office/drawing/2014/main" id="{CECFD383-DE34-1D43-A1A8-2285C4D68E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779463" y="1747838"/>
            <a:ext cx="10802937" cy="472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3" name="Title Placeholder 2">
            <a:extLst>
              <a:ext uri="{FF2B5EF4-FFF2-40B4-BE49-F238E27FC236}">
                <a16:creationId xmlns:a16="http://schemas.microsoft.com/office/drawing/2014/main" id="{C669BD3A-835A-F8FD-17D8-DA7B9EF11A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13956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5" r:id="rId1"/>
    <p:sldLayoutId id="2147483886" r:id="rId2"/>
    <p:sldLayoutId id="2147483887" r:id="rId3"/>
    <p:sldLayoutId id="2147483888" r:id="rId4"/>
    <p:sldLayoutId id="2147483889" r:id="rId5"/>
    <p:sldLayoutId id="2147483890" r:id="rId6"/>
    <p:sldLayoutId id="2147483891" r:id="rId7"/>
    <p:sldLayoutId id="2147483892" r:id="rId8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+mj-lt"/>
          <a:ea typeface="MS PGothic" pitchFamily="34" charset="-128"/>
          <a:cs typeface="ＭＳ Ｐゴシック" pitchFamily="-112" charset="-128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  <a:ea typeface="MS PGothic" pitchFamily="34" charset="-128"/>
          <a:cs typeface="ＭＳ Ｐゴシック" pitchFamily="-112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  <a:ea typeface="MS PGothic" pitchFamily="34" charset="-128"/>
          <a:cs typeface="ＭＳ Ｐゴシック" pitchFamily="-112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  <a:ea typeface="MS PGothic" pitchFamily="34" charset="-128"/>
          <a:cs typeface="ＭＳ Ｐゴシック" pitchFamily="-112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  <a:ea typeface="MS PGothic" pitchFamily="34" charset="-128"/>
          <a:cs typeface="ＭＳ Ｐゴシック" pitchFamily="-112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</a:defRPr>
      </a:lvl9pPr>
    </p:titleStyle>
    <p:bodyStyle>
      <a:lvl1pPr marL="225425" indent="-225425" algn="l" rtl="0" eaLnBrk="1" fontAlgn="base" hangingPunct="1">
        <a:lnSpc>
          <a:spcPct val="95000"/>
        </a:lnSpc>
        <a:spcBef>
          <a:spcPct val="70000"/>
        </a:spcBef>
        <a:spcAft>
          <a:spcPct val="0"/>
        </a:spcAft>
        <a:buClr>
          <a:schemeClr val="tx2"/>
        </a:buClr>
        <a:buChar char="•"/>
        <a:defRPr lang="en-US" sz="2300">
          <a:solidFill>
            <a:schemeClr val="tx1"/>
          </a:solidFill>
          <a:latin typeface="+mn-lt"/>
          <a:ea typeface="MS PGothic" pitchFamily="34" charset="-128"/>
          <a:cs typeface="ＭＳ Ｐゴシック" pitchFamily="-112" charset="-128"/>
        </a:defRPr>
      </a:lvl1pPr>
      <a:lvl2pPr marL="576263" indent="-236538" algn="l" rtl="0" eaLnBrk="1" fontAlgn="base" hangingPunct="1">
        <a:lnSpc>
          <a:spcPct val="95000"/>
        </a:lnSpc>
        <a:spcBef>
          <a:spcPct val="70000"/>
        </a:spcBef>
        <a:spcAft>
          <a:spcPct val="0"/>
        </a:spcAft>
        <a:buClr>
          <a:schemeClr val="tx2"/>
        </a:buClr>
        <a:buChar char="–"/>
        <a:defRPr lang="en-US" sz="2100">
          <a:solidFill>
            <a:schemeClr val="tx1"/>
          </a:solidFill>
          <a:latin typeface="+mn-lt"/>
          <a:ea typeface="MS PGothic" pitchFamily="34" charset="-128"/>
        </a:defRPr>
      </a:lvl2pPr>
      <a:lvl3pPr marL="857250" indent="-166688" algn="l" rtl="0" eaLnBrk="1" fontAlgn="base" hangingPunct="1">
        <a:lnSpc>
          <a:spcPct val="95000"/>
        </a:lnSpc>
        <a:spcBef>
          <a:spcPct val="70000"/>
        </a:spcBef>
        <a:spcAft>
          <a:spcPct val="0"/>
        </a:spcAft>
        <a:buClr>
          <a:schemeClr val="tx2"/>
        </a:buClr>
        <a:buChar char="•"/>
        <a:defRPr lang="en-US" sz="1900">
          <a:solidFill>
            <a:schemeClr val="tx1"/>
          </a:solidFill>
          <a:latin typeface="+mn-lt"/>
          <a:ea typeface="MS PGothic" pitchFamily="34" charset="-128"/>
        </a:defRPr>
      </a:lvl3pPr>
      <a:lvl4pPr marL="1139825" indent="-168275" algn="l" rtl="0" eaLnBrk="1" fontAlgn="base" hangingPunct="1">
        <a:lnSpc>
          <a:spcPct val="95000"/>
        </a:lnSpc>
        <a:spcBef>
          <a:spcPct val="70000"/>
        </a:spcBef>
        <a:spcAft>
          <a:spcPct val="0"/>
        </a:spcAft>
        <a:buClr>
          <a:schemeClr val="tx2"/>
        </a:buClr>
        <a:buChar char="–"/>
        <a:defRPr lang="en-US" sz="1900">
          <a:solidFill>
            <a:schemeClr val="tx1"/>
          </a:solidFill>
          <a:latin typeface="+mn-lt"/>
          <a:ea typeface="MS PGothic" pitchFamily="34" charset="-128"/>
        </a:defRPr>
      </a:lvl4pPr>
      <a:lvl5pPr marL="1433513" indent="-179388" algn="l" rtl="0" eaLnBrk="1" fontAlgn="base" hangingPunct="1">
        <a:lnSpc>
          <a:spcPct val="95000"/>
        </a:lnSpc>
        <a:spcBef>
          <a:spcPct val="70000"/>
        </a:spcBef>
        <a:spcAft>
          <a:spcPct val="0"/>
        </a:spcAft>
        <a:buClr>
          <a:schemeClr val="tx2"/>
        </a:buClr>
        <a:buChar char="•"/>
        <a:defRPr lang="en-US" sz="1900">
          <a:solidFill>
            <a:schemeClr val="tx1"/>
          </a:solidFill>
          <a:latin typeface="+mn-lt"/>
          <a:ea typeface="MS PGothic" pitchFamily="34" charset="-128"/>
        </a:defRPr>
      </a:lvl5pPr>
      <a:lvl6pPr marL="1890713" indent="-179388" algn="l" rtl="0" eaLnBrk="1" fontAlgn="base" hangingPunct="1">
        <a:lnSpc>
          <a:spcPct val="95000"/>
        </a:lnSpc>
        <a:spcBef>
          <a:spcPct val="70000"/>
        </a:spcBef>
        <a:spcAft>
          <a:spcPct val="0"/>
        </a:spcAft>
        <a:buClr>
          <a:schemeClr val="tx2"/>
        </a:buClr>
        <a:buChar char="•"/>
        <a:defRPr sz="1900">
          <a:solidFill>
            <a:schemeClr val="tx1"/>
          </a:solidFill>
          <a:latin typeface="+mn-lt"/>
        </a:defRPr>
      </a:lvl6pPr>
      <a:lvl7pPr marL="2347913" indent="-179388" algn="l" rtl="0" eaLnBrk="1" fontAlgn="base" hangingPunct="1">
        <a:lnSpc>
          <a:spcPct val="95000"/>
        </a:lnSpc>
        <a:spcBef>
          <a:spcPct val="70000"/>
        </a:spcBef>
        <a:spcAft>
          <a:spcPct val="0"/>
        </a:spcAft>
        <a:buClr>
          <a:schemeClr val="tx2"/>
        </a:buClr>
        <a:buChar char="•"/>
        <a:defRPr sz="1900">
          <a:solidFill>
            <a:schemeClr val="tx1"/>
          </a:solidFill>
          <a:latin typeface="+mn-lt"/>
        </a:defRPr>
      </a:lvl7pPr>
      <a:lvl8pPr marL="2805113" indent="-179388" algn="l" rtl="0" eaLnBrk="1" fontAlgn="base" hangingPunct="1">
        <a:lnSpc>
          <a:spcPct val="95000"/>
        </a:lnSpc>
        <a:spcBef>
          <a:spcPct val="70000"/>
        </a:spcBef>
        <a:spcAft>
          <a:spcPct val="0"/>
        </a:spcAft>
        <a:buClr>
          <a:schemeClr val="tx2"/>
        </a:buClr>
        <a:buChar char="•"/>
        <a:defRPr sz="1900">
          <a:solidFill>
            <a:schemeClr val="tx1"/>
          </a:solidFill>
          <a:latin typeface="+mn-lt"/>
        </a:defRPr>
      </a:lvl8pPr>
      <a:lvl9pPr marL="3262313" indent="-179388" algn="l" rtl="0" eaLnBrk="1" fontAlgn="base" hangingPunct="1">
        <a:lnSpc>
          <a:spcPct val="95000"/>
        </a:lnSpc>
        <a:spcBef>
          <a:spcPct val="70000"/>
        </a:spcBef>
        <a:spcAft>
          <a:spcPct val="0"/>
        </a:spcAft>
        <a:buClr>
          <a:schemeClr val="tx2"/>
        </a:buClr>
        <a:buChar char="•"/>
        <a:defRPr sz="19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CD6315EC-81AF-B642-9466-D0669B7487A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990600"/>
            <a:ext cx="10972800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22AA49C8-C88D-CD47-A01A-5967B49DFD1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1747839"/>
            <a:ext cx="10363200" cy="472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EFA3502-F0DB-D549-879D-2E15C70C4A8E}"/>
              </a:ext>
            </a:extLst>
          </p:cNvPr>
          <p:cNvSpPr txBox="1"/>
          <p:nvPr/>
        </p:nvSpPr>
        <p:spPr>
          <a:xfrm>
            <a:off x="9377128" y="6587927"/>
            <a:ext cx="2814873" cy="270074"/>
          </a:xfrm>
          <a:prstGeom prst="rect">
            <a:avLst/>
          </a:prstGeom>
          <a:noFill/>
        </p:spPr>
        <p:txBody>
          <a:bodyPr wrap="none" rIns="137160" bIns="91440" anchor="b">
            <a:spAutoFit/>
          </a:bodyPr>
          <a:lstStyle/>
          <a:p>
            <a:pPr algn="r" eaLnBrk="1" hangingPunct="1">
              <a:lnSpc>
                <a:spcPct val="90000"/>
              </a:lnSpc>
              <a:defRPr/>
            </a:pPr>
            <a:r>
              <a:rPr lang="en-US" sz="95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</a:rPr>
              <a:t>U.S. Department of Health and Human Services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A608393-884B-CD42-B32C-FDD0DBDD5679}"/>
              </a:ext>
            </a:extLst>
          </p:cNvPr>
          <p:cNvGrpSpPr/>
          <p:nvPr userDrawn="1"/>
        </p:nvGrpSpPr>
        <p:grpSpPr>
          <a:xfrm>
            <a:off x="203200" y="163513"/>
            <a:ext cx="11645900" cy="769938"/>
            <a:chOff x="203200" y="163513"/>
            <a:chExt cx="11645900" cy="769938"/>
          </a:xfrm>
        </p:grpSpPr>
        <p:pic>
          <p:nvPicPr>
            <p:cNvPr id="8" name="Picture 16" title="National Institutes of Health">
              <a:extLst>
                <a:ext uri="{FF2B5EF4-FFF2-40B4-BE49-F238E27FC236}">
                  <a16:creationId xmlns:a16="http://schemas.microsoft.com/office/drawing/2014/main" id="{9CEB7854-B506-3F4A-8E00-723EBB4B696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/>
            <a:stretch>
              <a:fillRect/>
            </a:stretch>
          </p:blipFill>
          <p:spPr bwMode="auto">
            <a:xfrm>
              <a:off x="203200" y="163514"/>
              <a:ext cx="8811846" cy="769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16" title="National Institutes of Health">
              <a:extLst>
                <a:ext uri="{FF2B5EF4-FFF2-40B4-BE49-F238E27FC236}">
                  <a16:creationId xmlns:a16="http://schemas.microsoft.com/office/drawing/2014/main" id="{B4F74121-1005-1845-BC27-EBEDF2BC3EDF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 rotWithShape="1">
            <a:blip r:embed="rId10"/>
            <a:srcRect l="46286"/>
            <a:stretch/>
          </p:blipFill>
          <p:spPr bwMode="auto">
            <a:xfrm>
              <a:off x="7115908" y="163513"/>
              <a:ext cx="4733192" cy="769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506826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6" r:id="rId1"/>
    <p:sldLayoutId id="2147483897" r:id="rId2"/>
    <p:sldLayoutId id="2147483898" r:id="rId3"/>
    <p:sldLayoutId id="2147483899" r:id="rId4"/>
    <p:sldLayoutId id="2147483900" r:id="rId5"/>
    <p:sldLayoutId id="2147483901" r:id="rId6"/>
    <p:sldLayoutId id="2147483902" r:id="rId7"/>
    <p:sldLayoutId id="2147483903" r:id="rId8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+mj-lt"/>
          <a:ea typeface="MS PGothic" pitchFamily="34" charset="-128"/>
          <a:cs typeface="ＭＳ Ｐゴシック" pitchFamily="-112" charset="-128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  <a:ea typeface="MS PGothic" pitchFamily="34" charset="-128"/>
          <a:cs typeface="ＭＳ Ｐゴシック" pitchFamily="-112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  <a:ea typeface="MS PGothic" pitchFamily="34" charset="-128"/>
          <a:cs typeface="ＭＳ Ｐゴシック" pitchFamily="-112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  <a:ea typeface="MS PGothic" pitchFamily="34" charset="-128"/>
          <a:cs typeface="ＭＳ Ｐゴシック" pitchFamily="-112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  <a:ea typeface="MS PGothic" pitchFamily="34" charset="-128"/>
          <a:cs typeface="ＭＳ Ｐゴシック" pitchFamily="-112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</a:defRPr>
      </a:lvl9pPr>
    </p:titleStyle>
    <p:bodyStyle>
      <a:lvl1pPr marL="225425" indent="-225425" algn="l" rtl="0" eaLnBrk="1" fontAlgn="base" hangingPunct="1">
        <a:lnSpc>
          <a:spcPct val="95000"/>
        </a:lnSpc>
        <a:spcBef>
          <a:spcPct val="70000"/>
        </a:spcBef>
        <a:spcAft>
          <a:spcPct val="0"/>
        </a:spcAft>
        <a:buClr>
          <a:schemeClr val="tx2"/>
        </a:buClr>
        <a:buChar char="•"/>
        <a:defRPr lang="en-US" sz="2300">
          <a:solidFill>
            <a:schemeClr val="tx1"/>
          </a:solidFill>
          <a:latin typeface="+mn-lt"/>
          <a:ea typeface="MS PGothic" pitchFamily="34" charset="-128"/>
          <a:cs typeface="ＭＳ Ｐゴシック" pitchFamily="-112" charset="-128"/>
        </a:defRPr>
      </a:lvl1pPr>
      <a:lvl2pPr marL="576263" indent="-236538" algn="l" rtl="0" eaLnBrk="1" fontAlgn="base" hangingPunct="1">
        <a:lnSpc>
          <a:spcPct val="95000"/>
        </a:lnSpc>
        <a:spcBef>
          <a:spcPct val="70000"/>
        </a:spcBef>
        <a:spcAft>
          <a:spcPct val="0"/>
        </a:spcAft>
        <a:buClr>
          <a:schemeClr val="tx2"/>
        </a:buClr>
        <a:buChar char="–"/>
        <a:defRPr lang="en-US" sz="2100">
          <a:solidFill>
            <a:schemeClr val="tx1"/>
          </a:solidFill>
          <a:latin typeface="+mn-lt"/>
          <a:ea typeface="MS PGothic" pitchFamily="34" charset="-128"/>
        </a:defRPr>
      </a:lvl2pPr>
      <a:lvl3pPr marL="857250" indent="-166688" algn="l" rtl="0" eaLnBrk="1" fontAlgn="base" hangingPunct="1">
        <a:lnSpc>
          <a:spcPct val="95000"/>
        </a:lnSpc>
        <a:spcBef>
          <a:spcPct val="70000"/>
        </a:spcBef>
        <a:spcAft>
          <a:spcPct val="0"/>
        </a:spcAft>
        <a:buClr>
          <a:schemeClr val="tx2"/>
        </a:buClr>
        <a:buChar char="•"/>
        <a:defRPr lang="en-US" sz="1900">
          <a:solidFill>
            <a:schemeClr val="tx1"/>
          </a:solidFill>
          <a:latin typeface="+mn-lt"/>
          <a:ea typeface="MS PGothic" pitchFamily="34" charset="-128"/>
        </a:defRPr>
      </a:lvl3pPr>
      <a:lvl4pPr marL="1139825" indent="-168275" algn="l" rtl="0" eaLnBrk="1" fontAlgn="base" hangingPunct="1">
        <a:lnSpc>
          <a:spcPct val="95000"/>
        </a:lnSpc>
        <a:spcBef>
          <a:spcPct val="70000"/>
        </a:spcBef>
        <a:spcAft>
          <a:spcPct val="0"/>
        </a:spcAft>
        <a:buClr>
          <a:schemeClr val="tx2"/>
        </a:buClr>
        <a:buChar char="–"/>
        <a:defRPr lang="en-US" sz="1900">
          <a:solidFill>
            <a:schemeClr val="tx1"/>
          </a:solidFill>
          <a:latin typeface="+mn-lt"/>
          <a:ea typeface="MS PGothic" pitchFamily="34" charset="-128"/>
        </a:defRPr>
      </a:lvl4pPr>
      <a:lvl5pPr marL="1433513" indent="-179388" algn="l" rtl="0" eaLnBrk="1" fontAlgn="base" hangingPunct="1">
        <a:lnSpc>
          <a:spcPct val="95000"/>
        </a:lnSpc>
        <a:spcBef>
          <a:spcPct val="70000"/>
        </a:spcBef>
        <a:spcAft>
          <a:spcPct val="0"/>
        </a:spcAft>
        <a:buClr>
          <a:schemeClr val="tx2"/>
        </a:buClr>
        <a:buChar char="•"/>
        <a:defRPr lang="en-US" sz="1900">
          <a:solidFill>
            <a:schemeClr val="tx1"/>
          </a:solidFill>
          <a:latin typeface="+mn-lt"/>
          <a:ea typeface="MS PGothic" pitchFamily="34" charset="-128"/>
        </a:defRPr>
      </a:lvl5pPr>
      <a:lvl6pPr marL="1890713" indent="-179388" algn="l" rtl="0" eaLnBrk="1" fontAlgn="base" hangingPunct="1">
        <a:lnSpc>
          <a:spcPct val="95000"/>
        </a:lnSpc>
        <a:spcBef>
          <a:spcPct val="70000"/>
        </a:spcBef>
        <a:spcAft>
          <a:spcPct val="0"/>
        </a:spcAft>
        <a:buClr>
          <a:schemeClr val="tx2"/>
        </a:buClr>
        <a:buChar char="•"/>
        <a:defRPr sz="1900">
          <a:solidFill>
            <a:schemeClr val="tx1"/>
          </a:solidFill>
          <a:latin typeface="+mn-lt"/>
        </a:defRPr>
      </a:lvl6pPr>
      <a:lvl7pPr marL="2347913" indent="-179388" algn="l" rtl="0" eaLnBrk="1" fontAlgn="base" hangingPunct="1">
        <a:lnSpc>
          <a:spcPct val="95000"/>
        </a:lnSpc>
        <a:spcBef>
          <a:spcPct val="70000"/>
        </a:spcBef>
        <a:spcAft>
          <a:spcPct val="0"/>
        </a:spcAft>
        <a:buClr>
          <a:schemeClr val="tx2"/>
        </a:buClr>
        <a:buChar char="•"/>
        <a:defRPr sz="1900">
          <a:solidFill>
            <a:schemeClr val="tx1"/>
          </a:solidFill>
          <a:latin typeface="+mn-lt"/>
        </a:defRPr>
      </a:lvl7pPr>
      <a:lvl8pPr marL="2805113" indent="-179388" algn="l" rtl="0" eaLnBrk="1" fontAlgn="base" hangingPunct="1">
        <a:lnSpc>
          <a:spcPct val="95000"/>
        </a:lnSpc>
        <a:spcBef>
          <a:spcPct val="70000"/>
        </a:spcBef>
        <a:spcAft>
          <a:spcPct val="0"/>
        </a:spcAft>
        <a:buClr>
          <a:schemeClr val="tx2"/>
        </a:buClr>
        <a:buChar char="•"/>
        <a:defRPr sz="1900">
          <a:solidFill>
            <a:schemeClr val="tx1"/>
          </a:solidFill>
          <a:latin typeface="+mn-lt"/>
        </a:defRPr>
      </a:lvl8pPr>
      <a:lvl9pPr marL="3262313" indent="-179388" algn="l" rtl="0" eaLnBrk="1" fontAlgn="base" hangingPunct="1">
        <a:lnSpc>
          <a:spcPct val="95000"/>
        </a:lnSpc>
        <a:spcBef>
          <a:spcPct val="70000"/>
        </a:spcBef>
        <a:spcAft>
          <a:spcPct val="0"/>
        </a:spcAft>
        <a:buClr>
          <a:schemeClr val="tx2"/>
        </a:buClr>
        <a:buChar char="•"/>
        <a:defRPr sz="19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83FB1371-4032-C148-A9B1-749A4A938F0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98463" y="990600"/>
            <a:ext cx="11395075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CECFD383-DE34-1D43-A1A8-2285C4D68E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779463" y="1747838"/>
            <a:ext cx="10802937" cy="472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pic>
        <p:nvPicPr>
          <p:cNvPr id="1028" name="Picture 6">
            <a:extLst>
              <a:ext uri="{FF2B5EF4-FFF2-40B4-BE49-F238E27FC236}">
                <a16:creationId xmlns:a16="http://schemas.microsoft.com/office/drawing/2014/main" id="{0861B68E-B417-074A-98F2-5EB16CE5C7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0"/>
            <a:ext cx="12192000" cy="913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7271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7" r:id="rId1"/>
    <p:sldLayoutId id="2147483918" r:id="rId2"/>
    <p:sldLayoutId id="2147483919" r:id="rId3"/>
    <p:sldLayoutId id="2147483920" r:id="rId4"/>
    <p:sldLayoutId id="2147483921" r:id="rId5"/>
    <p:sldLayoutId id="2147483922" r:id="rId6"/>
    <p:sldLayoutId id="2147483923" r:id="rId7"/>
    <p:sldLayoutId id="2147483924" r:id="rId8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+mj-lt"/>
          <a:ea typeface="MS PGothic" pitchFamily="34" charset="-128"/>
          <a:cs typeface="ＭＳ Ｐゴシック" pitchFamily="-112" charset="-128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  <a:ea typeface="MS PGothic" pitchFamily="34" charset="-128"/>
          <a:cs typeface="ＭＳ Ｐゴシック" pitchFamily="-112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  <a:ea typeface="MS PGothic" pitchFamily="34" charset="-128"/>
          <a:cs typeface="ＭＳ Ｐゴシック" pitchFamily="-112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  <a:ea typeface="MS PGothic" pitchFamily="34" charset="-128"/>
          <a:cs typeface="ＭＳ Ｐゴシック" pitchFamily="-112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  <a:ea typeface="MS PGothic" pitchFamily="34" charset="-128"/>
          <a:cs typeface="ＭＳ Ｐゴシック" pitchFamily="-112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</a:defRPr>
      </a:lvl9pPr>
    </p:titleStyle>
    <p:bodyStyle>
      <a:lvl1pPr marL="225425" indent="-225425" algn="l" rtl="0" eaLnBrk="1" fontAlgn="base" hangingPunct="1">
        <a:lnSpc>
          <a:spcPct val="95000"/>
        </a:lnSpc>
        <a:spcBef>
          <a:spcPct val="70000"/>
        </a:spcBef>
        <a:spcAft>
          <a:spcPct val="0"/>
        </a:spcAft>
        <a:buClr>
          <a:schemeClr val="tx2"/>
        </a:buClr>
        <a:buChar char="•"/>
        <a:defRPr lang="en-US" sz="2300">
          <a:solidFill>
            <a:schemeClr val="tx1"/>
          </a:solidFill>
          <a:latin typeface="+mn-lt"/>
          <a:ea typeface="MS PGothic" pitchFamily="34" charset="-128"/>
          <a:cs typeface="ＭＳ Ｐゴシック" pitchFamily="-112" charset="-128"/>
        </a:defRPr>
      </a:lvl1pPr>
      <a:lvl2pPr marL="576263" indent="-236538" algn="l" rtl="0" eaLnBrk="1" fontAlgn="base" hangingPunct="1">
        <a:lnSpc>
          <a:spcPct val="95000"/>
        </a:lnSpc>
        <a:spcBef>
          <a:spcPct val="70000"/>
        </a:spcBef>
        <a:spcAft>
          <a:spcPct val="0"/>
        </a:spcAft>
        <a:buClr>
          <a:schemeClr val="tx2"/>
        </a:buClr>
        <a:buChar char="–"/>
        <a:defRPr lang="en-US" sz="2100">
          <a:solidFill>
            <a:schemeClr val="tx1"/>
          </a:solidFill>
          <a:latin typeface="+mn-lt"/>
          <a:ea typeface="MS PGothic" pitchFamily="34" charset="-128"/>
        </a:defRPr>
      </a:lvl2pPr>
      <a:lvl3pPr marL="857250" indent="-166688" algn="l" rtl="0" eaLnBrk="1" fontAlgn="base" hangingPunct="1">
        <a:lnSpc>
          <a:spcPct val="95000"/>
        </a:lnSpc>
        <a:spcBef>
          <a:spcPct val="70000"/>
        </a:spcBef>
        <a:spcAft>
          <a:spcPct val="0"/>
        </a:spcAft>
        <a:buClr>
          <a:schemeClr val="tx2"/>
        </a:buClr>
        <a:buChar char="•"/>
        <a:defRPr lang="en-US" sz="1900">
          <a:solidFill>
            <a:schemeClr val="tx1"/>
          </a:solidFill>
          <a:latin typeface="+mn-lt"/>
          <a:ea typeface="MS PGothic" pitchFamily="34" charset="-128"/>
        </a:defRPr>
      </a:lvl3pPr>
      <a:lvl4pPr marL="1139825" indent="-168275" algn="l" rtl="0" eaLnBrk="1" fontAlgn="base" hangingPunct="1">
        <a:lnSpc>
          <a:spcPct val="95000"/>
        </a:lnSpc>
        <a:spcBef>
          <a:spcPct val="70000"/>
        </a:spcBef>
        <a:spcAft>
          <a:spcPct val="0"/>
        </a:spcAft>
        <a:buClr>
          <a:schemeClr val="tx2"/>
        </a:buClr>
        <a:buChar char="–"/>
        <a:defRPr lang="en-US" sz="1900">
          <a:solidFill>
            <a:schemeClr val="tx1"/>
          </a:solidFill>
          <a:latin typeface="+mn-lt"/>
          <a:ea typeface="MS PGothic" pitchFamily="34" charset="-128"/>
        </a:defRPr>
      </a:lvl4pPr>
      <a:lvl5pPr marL="1433513" indent="-179388" algn="l" rtl="0" eaLnBrk="1" fontAlgn="base" hangingPunct="1">
        <a:lnSpc>
          <a:spcPct val="95000"/>
        </a:lnSpc>
        <a:spcBef>
          <a:spcPct val="70000"/>
        </a:spcBef>
        <a:spcAft>
          <a:spcPct val="0"/>
        </a:spcAft>
        <a:buClr>
          <a:schemeClr val="tx2"/>
        </a:buClr>
        <a:buChar char="•"/>
        <a:defRPr lang="en-US" sz="1900">
          <a:solidFill>
            <a:schemeClr val="tx1"/>
          </a:solidFill>
          <a:latin typeface="+mn-lt"/>
          <a:ea typeface="MS PGothic" pitchFamily="34" charset="-128"/>
        </a:defRPr>
      </a:lvl5pPr>
      <a:lvl6pPr marL="1890713" indent="-179388" algn="l" rtl="0" eaLnBrk="1" fontAlgn="base" hangingPunct="1">
        <a:lnSpc>
          <a:spcPct val="95000"/>
        </a:lnSpc>
        <a:spcBef>
          <a:spcPct val="70000"/>
        </a:spcBef>
        <a:spcAft>
          <a:spcPct val="0"/>
        </a:spcAft>
        <a:buClr>
          <a:schemeClr val="tx2"/>
        </a:buClr>
        <a:buChar char="•"/>
        <a:defRPr sz="1900">
          <a:solidFill>
            <a:schemeClr val="tx1"/>
          </a:solidFill>
          <a:latin typeface="+mn-lt"/>
        </a:defRPr>
      </a:lvl6pPr>
      <a:lvl7pPr marL="2347913" indent="-179388" algn="l" rtl="0" eaLnBrk="1" fontAlgn="base" hangingPunct="1">
        <a:lnSpc>
          <a:spcPct val="95000"/>
        </a:lnSpc>
        <a:spcBef>
          <a:spcPct val="70000"/>
        </a:spcBef>
        <a:spcAft>
          <a:spcPct val="0"/>
        </a:spcAft>
        <a:buClr>
          <a:schemeClr val="tx2"/>
        </a:buClr>
        <a:buChar char="•"/>
        <a:defRPr sz="1900">
          <a:solidFill>
            <a:schemeClr val="tx1"/>
          </a:solidFill>
          <a:latin typeface="+mn-lt"/>
        </a:defRPr>
      </a:lvl7pPr>
      <a:lvl8pPr marL="2805113" indent="-179388" algn="l" rtl="0" eaLnBrk="1" fontAlgn="base" hangingPunct="1">
        <a:lnSpc>
          <a:spcPct val="95000"/>
        </a:lnSpc>
        <a:spcBef>
          <a:spcPct val="70000"/>
        </a:spcBef>
        <a:spcAft>
          <a:spcPct val="0"/>
        </a:spcAft>
        <a:buClr>
          <a:schemeClr val="tx2"/>
        </a:buClr>
        <a:buChar char="•"/>
        <a:defRPr sz="1900">
          <a:solidFill>
            <a:schemeClr val="tx1"/>
          </a:solidFill>
          <a:latin typeface="+mn-lt"/>
        </a:defRPr>
      </a:lvl8pPr>
      <a:lvl9pPr marL="3262313" indent="-179388" algn="l" rtl="0" eaLnBrk="1" fontAlgn="base" hangingPunct="1">
        <a:lnSpc>
          <a:spcPct val="95000"/>
        </a:lnSpc>
        <a:spcBef>
          <a:spcPct val="70000"/>
        </a:spcBef>
        <a:spcAft>
          <a:spcPct val="0"/>
        </a:spcAft>
        <a:buClr>
          <a:schemeClr val="tx2"/>
        </a:buClr>
        <a:buChar char="•"/>
        <a:defRPr sz="19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10363200" cy="9875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4A018D-705B-43EF-9A63-8828DEEC4453}" type="datetime1">
              <a:rPr lang="en-US" smtClean="0"/>
              <a:t>8/19/2024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26607C-8F0A-44BD-82FD-2DF04719A9E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15"/>
          <p:cNvSpPr>
            <a:spLocks noChangeArrowheads="1"/>
          </p:cNvSpPr>
          <p:nvPr userDrawn="1"/>
        </p:nvSpPr>
        <p:spPr bwMode="auto">
          <a:xfrm>
            <a:off x="0" y="1268418"/>
            <a:ext cx="12192000" cy="26987"/>
          </a:xfrm>
          <a:prstGeom prst="rect">
            <a:avLst/>
          </a:prstGeom>
          <a:solidFill>
            <a:srgbClr val="333399"/>
          </a:solidFill>
          <a:ln w="25400">
            <a:solidFill>
              <a:srgbClr val="008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0"/>
              </a:spcBef>
              <a:buClrTx/>
              <a:buSzTx/>
              <a:buFontTx/>
              <a:buNone/>
            </a:pPr>
            <a:endParaRPr lang="en-US" sz="2400" b="1" dirty="0">
              <a:ea typeface="ＭＳ Ｐゴシック" charset="-128"/>
            </a:endParaRPr>
          </a:p>
        </p:txBody>
      </p:sp>
      <p:sp>
        <p:nvSpPr>
          <p:cNvPr id="10" name="Rectangle 25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3" y="1752605"/>
            <a:ext cx="10358967" cy="340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79695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6" r:id="rId1"/>
    <p:sldLayoutId id="2147483927" r:id="rId2"/>
    <p:sldLayoutId id="2147483928" r:id="rId3"/>
    <p:sldLayoutId id="2147483929" r:id="rId4"/>
    <p:sldLayoutId id="2147483930" r:id="rId5"/>
    <p:sldLayoutId id="2147483931" r:id="rId6"/>
    <p:sldLayoutId id="2147483932" r:id="rId7"/>
    <p:sldLayoutId id="2147483933" r:id="rId8"/>
    <p:sldLayoutId id="2147483934" r:id="rId9"/>
    <p:sldLayoutId id="2147483935" r:id="rId10"/>
    <p:sldLayoutId id="2147483936" r:id="rId11"/>
    <p:sldLayoutId id="2147483937" r:id="rId12"/>
    <p:sldLayoutId id="2147483938" r:id="rId13"/>
  </p:sldLayoutIdLst>
  <p:hf sldNum="0" hdr="0" ftr="0" dt="0"/>
  <p:txStyles>
    <p:titleStyle>
      <a:lvl1pPr algn="ctr" defTabSz="914377" rtl="0" eaLnBrk="1" latinLnBrk="0" hangingPunct="1">
        <a:spcBef>
          <a:spcPct val="0"/>
        </a:spcBef>
        <a:buNone/>
        <a:defRPr lang="en-US" sz="2400" b="1" kern="1200" dirty="0">
          <a:solidFill>
            <a:srgbClr val="009430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891" indent="-342891" algn="l" defTabSz="914377" rtl="0" eaLnBrk="1" latinLnBrk="0" hangingPunct="1">
        <a:spcBef>
          <a:spcPct val="20000"/>
        </a:spcBef>
        <a:buClr>
          <a:srgbClr val="009430"/>
        </a:buClr>
        <a:buSzPct val="125000"/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32" indent="-285744" algn="l" defTabSz="914377" rtl="0" eaLnBrk="1" latinLnBrk="0" hangingPunct="1">
        <a:spcBef>
          <a:spcPct val="20000"/>
        </a:spcBef>
        <a:buClr>
          <a:srgbClr val="009430"/>
        </a:buClr>
        <a:buFont typeface="Wingdings" pitchFamily="2" charset="2"/>
        <a:buChar char="§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2971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160" indent="-228594" algn="l" defTabSz="914377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spcBef>
          <a:spcPct val="20000"/>
        </a:spcBef>
        <a:buFont typeface="Arial" pitchFamily="34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AFFF038-6EC6-4BC9-958F-CE66AA5195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6875A6-A206-D299-5B19-E6E3F14D8A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A5C194-51E7-A8C0-DCB2-30A8F1F422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9346E6-CDEF-4A3C-81FB-C8220463C36F}" type="datetimeFigureOut">
              <a:rPr lang="en-US" smtClean="0"/>
              <a:t>8/19/2024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76679C-C5DA-85FE-6FE2-04E7F6BC0C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330C41-F6DE-990F-56DC-02143D7BA0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E71C06-F915-4200-948D-54FEA53549E9}" type="slidenum">
              <a:rPr lang="en-US" smtClean="0"/>
              <a:t>‹#›</a:t>
            </a:fld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6A5F014-6A96-1C2E-D4BF-C4A07C7B9885}"/>
              </a:ext>
            </a:extLst>
          </p:cNvPr>
          <p:cNvGrpSpPr/>
          <p:nvPr userDrawn="1"/>
        </p:nvGrpSpPr>
        <p:grpSpPr>
          <a:xfrm>
            <a:off x="10827604" y="6132215"/>
            <a:ext cx="1364395" cy="721317"/>
            <a:chOff x="10827604" y="6132215"/>
            <a:chExt cx="1364395" cy="721317"/>
          </a:xfrm>
        </p:grpSpPr>
        <p:pic>
          <p:nvPicPr>
            <p:cNvPr id="25" name="Picture 24" descr="A black map of the world&#10;&#10;Description automatically generated with low confidence">
              <a:extLst>
                <a:ext uri="{FF2B5EF4-FFF2-40B4-BE49-F238E27FC236}">
                  <a16:creationId xmlns:a16="http://schemas.microsoft.com/office/drawing/2014/main" id="{2EB92F05-2F81-E14A-47AE-FEA27A38C17A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27604" y="6132215"/>
              <a:ext cx="1364395" cy="721317"/>
            </a:xfrm>
            <a:prstGeom prst="rect">
              <a:avLst/>
            </a:prstGeom>
          </p:spPr>
        </p:pic>
        <p:pic>
          <p:nvPicPr>
            <p:cNvPr id="26" name="Picture 25" descr="A picture containing text, font, graphics, logo&#10;&#10;Description automatically generated">
              <a:extLst>
                <a:ext uri="{FF2B5EF4-FFF2-40B4-BE49-F238E27FC236}">
                  <a16:creationId xmlns:a16="http://schemas.microsoft.com/office/drawing/2014/main" id="{DB01626F-9C05-CD4A-C7C4-2B1C01D6A769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43101" y="6226173"/>
              <a:ext cx="533400" cy="533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19774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0" r:id="rId1"/>
    <p:sldLayoutId id="2147483961" r:id="rId2"/>
    <p:sldLayoutId id="2147483962" r:id="rId3"/>
    <p:sldLayoutId id="2147483963" r:id="rId4"/>
    <p:sldLayoutId id="2147483964" r:id="rId5"/>
    <p:sldLayoutId id="2147483965" r:id="rId6"/>
    <p:sldLayoutId id="2147483966" r:id="rId7"/>
    <p:sldLayoutId id="2147483967" r:id="rId8"/>
    <p:sldLayoutId id="2147483968" r:id="rId9"/>
    <p:sldLayoutId id="2147483969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1A952"/>
        </a:buClr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A952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A952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A95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A95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AFFF038-6EC6-4BC9-958F-CE66AA5195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6875A6-A206-D299-5B19-E6E3F14D8A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A5C194-51E7-A8C0-DCB2-30A8F1F422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9346E6-CDEF-4A3C-81FB-C8220463C36F}" type="datetimeFigureOut">
              <a:rPr lang="en-US" smtClean="0"/>
              <a:t>8/19/2024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76679C-C5DA-85FE-6FE2-04E7F6BC0C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330C41-F6DE-990F-56DC-02143D7BA0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E71C06-F915-4200-948D-54FEA53549E9}" type="slidenum">
              <a:rPr lang="en-US" smtClean="0"/>
              <a:t>‹#›</a:t>
            </a:fld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6A5F014-6A96-1C2E-D4BF-C4A07C7B9885}"/>
              </a:ext>
            </a:extLst>
          </p:cNvPr>
          <p:cNvGrpSpPr/>
          <p:nvPr userDrawn="1"/>
        </p:nvGrpSpPr>
        <p:grpSpPr>
          <a:xfrm>
            <a:off x="10827604" y="6132215"/>
            <a:ext cx="1364395" cy="721317"/>
            <a:chOff x="10827604" y="6132215"/>
            <a:chExt cx="1364395" cy="721317"/>
          </a:xfrm>
        </p:grpSpPr>
        <p:pic>
          <p:nvPicPr>
            <p:cNvPr id="25" name="Picture 24" descr="A black map of the world&#10;&#10;Description automatically generated with low confidence">
              <a:extLst>
                <a:ext uri="{FF2B5EF4-FFF2-40B4-BE49-F238E27FC236}">
                  <a16:creationId xmlns:a16="http://schemas.microsoft.com/office/drawing/2014/main" id="{2EB92F05-2F81-E14A-47AE-FEA27A38C17A}"/>
                </a:ext>
              </a:extLst>
            </p:cNvPr>
            <p:cNvPicPr>
              <a:picLocks noChangeAspect="1"/>
            </p:cNvPicPr>
            <p:nvPr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27604" y="6132215"/>
              <a:ext cx="1364395" cy="721317"/>
            </a:xfrm>
            <a:prstGeom prst="rect">
              <a:avLst/>
            </a:prstGeom>
          </p:spPr>
        </p:pic>
        <p:pic>
          <p:nvPicPr>
            <p:cNvPr id="26" name="Picture 25" descr="A picture containing text, font, graphics, logo&#10;&#10;Description automatically generated">
              <a:extLst>
                <a:ext uri="{FF2B5EF4-FFF2-40B4-BE49-F238E27FC236}">
                  <a16:creationId xmlns:a16="http://schemas.microsoft.com/office/drawing/2014/main" id="{DB01626F-9C05-CD4A-C7C4-2B1C01D6A769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43101" y="6226173"/>
              <a:ext cx="533400" cy="533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7525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1" r:id="rId1"/>
    <p:sldLayoutId id="2147483972" r:id="rId2"/>
    <p:sldLayoutId id="2147483973" r:id="rId3"/>
    <p:sldLayoutId id="2147483974" r:id="rId4"/>
    <p:sldLayoutId id="2147483975" r:id="rId5"/>
    <p:sldLayoutId id="2147483976" r:id="rId6"/>
    <p:sldLayoutId id="2147483977" r:id="rId7"/>
    <p:sldLayoutId id="2147483978" r:id="rId8"/>
    <p:sldLayoutId id="2147483979" r:id="rId9"/>
    <p:sldLayoutId id="2147483980" r:id="rId10"/>
    <p:sldLayoutId id="2147483981" r:id="rId11"/>
    <p:sldLayoutId id="2147483982" r:id="rId12"/>
    <p:sldLayoutId id="2147483983" r:id="rId13"/>
    <p:sldLayoutId id="2147483984" r:id="rId14"/>
    <p:sldLayoutId id="2147483985" r:id="rId15"/>
    <p:sldLayoutId id="2147483986" r:id="rId16"/>
    <p:sldLayoutId id="2147483987" r:id="rId17"/>
    <p:sldLayoutId id="2147483988" r:id="rId18"/>
    <p:sldLayoutId id="2147483989" r:id="rId19"/>
    <p:sldLayoutId id="2147483990" r:id="rId20"/>
    <p:sldLayoutId id="2147483991" r:id="rId21"/>
    <p:sldLayoutId id="2147483992" r:id="rId22"/>
    <p:sldLayoutId id="2147483993" r:id="rId23"/>
    <p:sldLayoutId id="2147483994" r:id="rId24"/>
    <p:sldLayoutId id="2147483995" r:id="rId2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1A952"/>
        </a:buClr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A952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A952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A95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A95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grants.nih.gov/grants/guide/notice-files/NOT-AT-24-001.html" TargetMode="External"/><Relationship Id="rId1" Type="http://schemas.openxmlformats.org/officeDocument/2006/relationships/slideLayout" Target="../slideLayouts/slideLayout7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grants.nih.gov/grants/guide/rfa-files/RFA-AI-23-023.html" TargetMode="External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user/FogartyNIH" TargetMode="External"/><Relationship Id="rId13" Type="http://schemas.openxmlformats.org/officeDocument/2006/relationships/image" Target="../media/image45.png"/><Relationship Id="rId3" Type="http://schemas.openxmlformats.org/officeDocument/2006/relationships/image" Target="../media/image15.png"/><Relationship Id="rId7" Type="http://schemas.openxmlformats.org/officeDocument/2006/relationships/image" Target="../media/image42.png"/><Relationship Id="rId12" Type="http://schemas.openxmlformats.org/officeDocument/2006/relationships/hyperlink" Target="https://go.nih.gov/SubscribeFogarty" TargetMode="Externa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05.xml"/><Relationship Id="rId6" Type="http://schemas.openxmlformats.org/officeDocument/2006/relationships/hyperlink" Target="https://www.facebook.com/fogarty.nih/" TargetMode="External"/><Relationship Id="rId11" Type="http://schemas.openxmlformats.org/officeDocument/2006/relationships/image" Target="../media/image44.png"/><Relationship Id="rId5" Type="http://schemas.openxmlformats.org/officeDocument/2006/relationships/image" Target="../media/image41.png"/><Relationship Id="rId10" Type="http://schemas.openxmlformats.org/officeDocument/2006/relationships/hyperlink" Target="https://twitter.com/Fogarty_NIH" TargetMode="External"/><Relationship Id="rId4" Type="http://schemas.openxmlformats.org/officeDocument/2006/relationships/image" Target="../media/image40.png"/><Relationship Id="rId9" Type="http://schemas.openxmlformats.org/officeDocument/2006/relationships/image" Target="../media/image43.png"/><Relationship Id="rId14" Type="http://schemas.openxmlformats.org/officeDocument/2006/relationships/hyperlink" Target="https://www.linkedin.com/company/john-e-fogarty-international-center-for-advanced-study-in-the-health-sciences-fic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grants.nih.gov/grants/guide/pa-files/PAR-21-252.html" TargetMode="External"/><Relationship Id="rId2" Type="http://schemas.openxmlformats.org/officeDocument/2006/relationships/hyperlink" Target="https://grants.nih.gov/grants/guide/pa-files/PAR-17-002.html" TargetMode="Externa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5.jpg"/><Relationship Id="rId4" Type="http://schemas.openxmlformats.org/officeDocument/2006/relationships/hyperlink" Target="https://grants.nih.gov/grants/guide/pa-files/par-21-251.html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343EBF5-66F7-8886-7407-C732E5FF7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0492" y="175458"/>
            <a:ext cx="5323530" cy="1817728"/>
          </a:xfrm>
        </p:spPr>
        <p:txBody>
          <a:bodyPr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993366"/>
                </a:solidFill>
                <a:effectLst/>
                <a:highlight>
                  <a:srgbClr val="FFFFFF"/>
                </a:highlight>
                <a:uLnTx/>
                <a:uFillTx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Funding opportunities </a:t>
            </a:r>
            <a:r>
              <a:rPr lang="en-US" sz="2400" kern="0" dirty="0">
                <a:solidFill>
                  <a:srgbClr val="993366"/>
                </a:solidFill>
                <a:highlight>
                  <a:srgbClr val="FFFFFF"/>
                </a:highlight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993366"/>
                </a:solidFill>
                <a:effectLst/>
                <a:highlight>
                  <a:srgbClr val="FFFFFF"/>
                </a:highlight>
                <a:uLnTx/>
                <a:uFillTx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natural products research from the Fogarty International Center, NIH</a:t>
            </a:r>
            <a:endParaRPr kumimoji="0" lang="en-US" sz="24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FFFF"/>
              </a:highlight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FF01859-C9F3-2ACC-7FF2-EE35A02C97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39628" y="2336534"/>
            <a:ext cx="4865257" cy="1185866"/>
          </a:xfrm>
        </p:spPr>
        <p:txBody>
          <a:bodyPr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A952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Arial" panose="020B0604020202020204" pitchFamily="34" charset="0"/>
              </a:rPr>
              <a:t>Global Health, Biodiversity, and Therapeutics Hybrid Seminar, </a:t>
            </a:r>
            <a:b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Arial" panose="020B0604020202020204" pitchFamily="34" charset="0"/>
              </a:rPr>
              <a:t>Harvard University Herbaria and University of Costa Rica </a:t>
            </a:r>
            <a:b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pt-BR" sz="1700" b="1" i="0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Arial" panose="020B0604020202020204" pitchFamily="34" charset="0"/>
              </a:rPr>
              <a:t>Costa Rica August 20, 2024</a:t>
            </a:r>
            <a:endParaRPr kumimoji="0" lang="en-US" sz="1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F145F19-4CC2-65D1-39E6-A3A86FA293F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39629" y="4401589"/>
            <a:ext cx="4133606" cy="1101743"/>
          </a:xfrm>
        </p:spPr>
        <p:txBody>
          <a:bodyPr>
            <a:noAutofit/>
          </a:bodyPr>
          <a:lstStyle/>
          <a:p>
            <a:r>
              <a:rPr lang="en-US" sz="2000" dirty="0"/>
              <a:t>Flora Katz, Ph.D.</a:t>
            </a:r>
          </a:p>
          <a:p>
            <a:r>
              <a:rPr lang="en-US" sz="2000" dirty="0"/>
              <a:t>Director of Extramural Activities</a:t>
            </a:r>
          </a:p>
          <a:p>
            <a:r>
              <a:rPr lang="en-US" sz="2000" dirty="0"/>
              <a:t>Fogarty International Center</a:t>
            </a:r>
          </a:p>
        </p:txBody>
      </p:sp>
    </p:spTree>
    <p:extLst>
      <p:ext uri="{BB962C8B-B14F-4D97-AF65-F5344CB8AC3E}">
        <p14:creationId xmlns:p14="http://schemas.microsoft.com/office/powerpoint/2010/main" val="33424942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sz="1800" dirty="0"/>
          </a:p>
          <a:p>
            <a:endParaRPr lang="en-US" dirty="0"/>
          </a:p>
          <a:p>
            <a:endParaRPr lang="en-US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2591200"/>
              </p:ext>
            </p:extLst>
          </p:nvPr>
        </p:nvGraphicFramePr>
        <p:xfrm>
          <a:off x="-21020" y="119742"/>
          <a:ext cx="12213020" cy="6925635"/>
        </p:xfrm>
        <a:graphic>
          <a:graphicData uri="http://schemas.openxmlformats.org/drawingml/2006/table">
            <a:tbl>
              <a:tblPr firstRow="1" bandRow="1">
                <a:tableStyleId>{1FECB4D8-DB02-4DC6-A0A2-4F2EBAE1DC90}</a:tableStyleId>
              </a:tblPr>
              <a:tblGrid>
                <a:gridCol w="6135462">
                  <a:extLst>
                    <a:ext uri="{9D8B030D-6E8A-4147-A177-3AD203B41FA5}">
                      <a16:colId xmlns:a16="http://schemas.microsoft.com/office/drawing/2014/main" val="3226367672"/>
                    </a:ext>
                  </a:extLst>
                </a:gridCol>
                <a:gridCol w="6077558">
                  <a:extLst>
                    <a:ext uri="{9D8B030D-6E8A-4147-A177-3AD203B41FA5}">
                      <a16:colId xmlns:a16="http://schemas.microsoft.com/office/drawing/2014/main" val="4237416908"/>
                    </a:ext>
                  </a:extLst>
                </a:gridCol>
              </a:tblGrid>
              <a:tr h="108802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dirty="0"/>
                    </a:p>
                  </a:txBody>
                  <a:tcPr>
                    <a:solidFill>
                      <a:srgbClr val="00943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/>
                    </a:p>
                  </a:txBody>
                  <a:tcPr>
                    <a:solidFill>
                      <a:srgbClr val="00943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2601038"/>
                  </a:ext>
                </a:extLst>
              </a:tr>
              <a:tr h="87777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U.S. citizens, non-citizen nationals, or persons with U.S. permanent resident status </a:t>
                      </a:r>
                      <a:endParaRPr lang="en-US" sz="1600" b="1" dirty="0">
                        <a:solidFill>
                          <a:srgbClr val="00943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dirty="0">
                        <a:solidFill>
                          <a:srgbClr val="00943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4594319"/>
                  </a:ext>
                </a:extLst>
              </a:tr>
              <a:tr h="660132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</a:pPr>
                      <a:r>
                        <a:rPr lang="en-US" sz="1600" dirty="0">
                          <a:latin typeface="+mn-lt"/>
                        </a:rPr>
                        <a:t>Provides 3-5 years of mentored research and career development in global health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5561763"/>
                  </a:ext>
                </a:extLst>
              </a:tr>
              <a:tr h="357612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</a:pPr>
                      <a:r>
                        <a:rPr lang="en-US" sz="1600" dirty="0">
                          <a:latin typeface="+mn-lt"/>
                        </a:rPr>
                        <a:t>Minimum 75% effort (min. 9 person-months)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</a:pPr>
                      <a:endParaRPr lang="en-US" sz="16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2839910"/>
                  </a:ext>
                </a:extLst>
              </a:tr>
              <a:tr h="617694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</a:pPr>
                      <a:r>
                        <a:rPr lang="en-US" sz="1600" dirty="0">
                          <a:latin typeface="+mn-lt"/>
                        </a:rPr>
                        <a:t>Up to $100,000 salary, $40,000 research costs/year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</a:pPr>
                      <a:endParaRPr lang="en-US" sz="16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5438897"/>
                  </a:ext>
                </a:extLst>
              </a:tr>
              <a:tr h="375768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</a:pPr>
                      <a:r>
                        <a:rPr lang="en-US" sz="1600" dirty="0">
                          <a:latin typeface="+mn-lt"/>
                        </a:rPr>
                        <a:t>Advanced Postdoctoral appointment or recent appointment as junior faculty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</a:pPr>
                      <a:endParaRPr lang="en-US" sz="16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8126801"/>
                  </a:ext>
                </a:extLst>
              </a:tr>
              <a:tr h="375768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</a:pPr>
                      <a:r>
                        <a:rPr lang="en-US" sz="1600" dirty="0">
                          <a:latin typeface="+mn-lt"/>
                        </a:rPr>
                        <a:t>Cannot have independent R01-level funding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5456302"/>
                  </a:ext>
                </a:extLst>
              </a:tr>
              <a:tr h="375768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</a:pPr>
                      <a:r>
                        <a:rPr lang="en-US" sz="1600" dirty="0">
                          <a:latin typeface="+mn-lt"/>
                        </a:rPr>
                        <a:t>Must have both US and LMIC mentors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</a:pPr>
                      <a:endParaRPr lang="en-US" sz="16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5778517"/>
                  </a:ext>
                </a:extLst>
              </a:tr>
              <a:tr h="455830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</a:pPr>
                      <a:r>
                        <a:rPr lang="en-US" sz="1600" dirty="0">
                          <a:latin typeface="+mn-lt"/>
                        </a:rPr>
                        <a:t>Majority of time/effort in LMIC (50% time over life of award)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000670"/>
                  </a:ext>
                </a:extLst>
              </a:tr>
              <a:tr h="66013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+mn-lt"/>
                        </a:rPr>
                        <a:t>Scope: any area covered by NIH and highly relevant to collaborating LMIC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</a:pPr>
                      <a:endParaRPr lang="en-US" sz="16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8529676"/>
                  </a:ext>
                </a:extLst>
              </a:tr>
              <a:tr h="877775"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Partners: FIC, NCI, NIDCD, NEI</a:t>
                      </a:r>
                      <a:endParaRPr lang="en-US" sz="16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</a:pPr>
                      <a:endParaRPr lang="en-US" sz="16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9456669"/>
                  </a:ext>
                </a:extLst>
              </a:tr>
            </a:tbl>
          </a:graphicData>
        </a:graphic>
      </p:graphicFrame>
      <p:sp>
        <p:nvSpPr>
          <p:cNvPr id="13" name="Title 1"/>
          <p:cNvSpPr txBox="1">
            <a:spLocks noGrp="1"/>
          </p:cNvSpPr>
          <p:nvPr>
            <p:ph type="title"/>
          </p:nvPr>
        </p:nvSpPr>
        <p:spPr>
          <a:xfrm>
            <a:off x="2001756" y="596998"/>
            <a:ext cx="8188487" cy="6875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b="1" kern="1200">
                <a:solidFill>
                  <a:srgbClr val="009430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z="3300" dirty="0">
                <a:solidFill>
                  <a:schemeClr val="bg1"/>
                </a:solidFill>
              </a:rPr>
              <a:t>Program Features:  K01 Emerging Global Leaders Award</a:t>
            </a:r>
            <a:br>
              <a:rPr lang="en-US" sz="3300" dirty="0"/>
            </a:br>
            <a:endParaRPr lang="en-US" sz="3300" dirty="0"/>
          </a:p>
        </p:txBody>
      </p:sp>
    </p:spTree>
    <p:extLst>
      <p:ext uri="{BB962C8B-B14F-4D97-AF65-F5344CB8AC3E}">
        <p14:creationId xmlns:p14="http://schemas.microsoft.com/office/powerpoint/2010/main" val="1083599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55CE09-758E-4629-A9C6-F240A503E2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144" y="7722"/>
            <a:ext cx="10515600" cy="721316"/>
          </a:xfrm>
        </p:spPr>
        <p:txBody>
          <a:bodyPr>
            <a:normAutofit/>
          </a:bodyPr>
          <a:lstStyle/>
          <a:p>
            <a:r>
              <a:rPr lang="en-US" sz="3300" b="1" dirty="0"/>
              <a:t>Fogarty K01 and K43 Awards</a:t>
            </a:r>
          </a:p>
        </p:txBody>
      </p:sp>
      <p:pic>
        <p:nvPicPr>
          <p:cNvPr id="6" name="Picture 2" descr="Exec map">
            <a:extLst>
              <a:ext uri="{FF2B5EF4-FFF2-40B4-BE49-F238E27FC236}">
                <a16:creationId xmlns:a16="http://schemas.microsoft.com/office/drawing/2014/main" id="{8420B12C-0E71-A3F7-882C-26AB67BAF2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861" y="1347905"/>
            <a:ext cx="8489476" cy="4421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tar: 5 Points 6">
            <a:extLst>
              <a:ext uri="{FF2B5EF4-FFF2-40B4-BE49-F238E27FC236}">
                <a16:creationId xmlns:a16="http://schemas.microsoft.com/office/drawing/2014/main" id="{F86C5218-22F3-7E92-9B7B-B7C798702E07}"/>
              </a:ext>
            </a:extLst>
          </p:cNvPr>
          <p:cNvSpPr/>
          <p:nvPr/>
        </p:nvSpPr>
        <p:spPr>
          <a:xfrm>
            <a:off x="4164981" y="3071633"/>
            <a:ext cx="140676" cy="137312"/>
          </a:xfrm>
          <a:prstGeom prst="star5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tar: 5 Points 7">
            <a:extLst>
              <a:ext uri="{FF2B5EF4-FFF2-40B4-BE49-F238E27FC236}">
                <a16:creationId xmlns:a16="http://schemas.microsoft.com/office/drawing/2014/main" id="{4B8D1E78-7CB8-588D-B329-F94FA1BC4948}"/>
              </a:ext>
            </a:extLst>
          </p:cNvPr>
          <p:cNvSpPr/>
          <p:nvPr/>
        </p:nvSpPr>
        <p:spPr>
          <a:xfrm>
            <a:off x="7280587" y="2746319"/>
            <a:ext cx="246185" cy="222302"/>
          </a:xfrm>
          <a:prstGeom prst="star5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tar: 5 Points 8">
            <a:extLst>
              <a:ext uri="{FF2B5EF4-FFF2-40B4-BE49-F238E27FC236}">
                <a16:creationId xmlns:a16="http://schemas.microsoft.com/office/drawing/2014/main" id="{A49B3E65-19DE-1F37-333C-C1B1CFD8AF40}"/>
              </a:ext>
            </a:extLst>
          </p:cNvPr>
          <p:cNvSpPr/>
          <p:nvPr/>
        </p:nvSpPr>
        <p:spPr>
          <a:xfrm>
            <a:off x="4522320" y="3290983"/>
            <a:ext cx="188607" cy="177815"/>
          </a:xfrm>
          <a:prstGeom prst="star5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tar: 5 Points 9">
            <a:extLst>
              <a:ext uri="{FF2B5EF4-FFF2-40B4-BE49-F238E27FC236}">
                <a16:creationId xmlns:a16="http://schemas.microsoft.com/office/drawing/2014/main" id="{224D1B6A-7452-A850-A34C-583B56C978B9}"/>
              </a:ext>
            </a:extLst>
          </p:cNvPr>
          <p:cNvSpPr/>
          <p:nvPr/>
        </p:nvSpPr>
        <p:spPr>
          <a:xfrm>
            <a:off x="6831767" y="2568504"/>
            <a:ext cx="188607" cy="177815"/>
          </a:xfrm>
          <a:prstGeom prst="star5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EB28FA3-ED39-2345-E3C9-4164C142919A}"/>
              </a:ext>
            </a:extLst>
          </p:cNvPr>
          <p:cNvSpPr/>
          <p:nvPr/>
        </p:nvSpPr>
        <p:spPr>
          <a:xfrm>
            <a:off x="9310180" y="1263932"/>
            <a:ext cx="2722725" cy="207722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tar: 5 Points 11">
            <a:extLst>
              <a:ext uri="{FF2B5EF4-FFF2-40B4-BE49-F238E27FC236}">
                <a16:creationId xmlns:a16="http://schemas.microsoft.com/office/drawing/2014/main" id="{78458F97-EA26-7138-67D1-4DF184135C00}"/>
              </a:ext>
            </a:extLst>
          </p:cNvPr>
          <p:cNvSpPr/>
          <p:nvPr/>
        </p:nvSpPr>
        <p:spPr>
          <a:xfrm>
            <a:off x="5658852" y="3379890"/>
            <a:ext cx="246185" cy="222302"/>
          </a:xfrm>
          <a:prstGeom prst="star5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Star: 5 Points 12">
            <a:extLst>
              <a:ext uri="{FF2B5EF4-FFF2-40B4-BE49-F238E27FC236}">
                <a16:creationId xmlns:a16="http://schemas.microsoft.com/office/drawing/2014/main" id="{0A5A4000-B292-E69F-C5E0-CA1F44C2D81C}"/>
              </a:ext>
            </a:extLst>
          </p:cNvPr>
          <p:cNvSpPr/>
          <p:nvPr/>
        </p:nvSpPr>
        <p:spPr>
          <a:xfrm>
            <a:off x="4859573" y="2899964"/>
            <a:ext cx="140676" cy="137312"/>
          </a:xfrm>
          <a:prstGeom prst="star5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Star: 5 Points 13">
            <a:extLst>
              <a:ext uri="{FF2B5EF4-FFF2-40B4-BE49-F238E27FC236}">
                <a16:creationId xmlns:a16="http://schemas.microsoft.com/office/drawing/2014/main" id="{DAC5E666-7399-E4DE-0770-49D9E11D24FB}"/>
              </a:ext>
            </a:extLst>
          </p:cNvPr>
          <p:cNvSpPr/>
          <p:nvPr/>
        </p:nvSpPr>
        <p:spPr>
          <a:xfrm>
            <a:off x="4686827" y="3029182"/>
            <a:ext cx="439616" cy="439616"/>
          </a:xfrm>
          <a:prstGeom prst="star5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Star: 5 Points 14">
            <a:extLst>
              <a:ext uri="{FF2B5EF4-FFF2-40B4-BE49-F238E27FC236}">
                <a16:creationId xmlns:a16="http://schemas.microsoft.com/office/drawing/2014/main" id="{66A8060B-D59B-3FAB-F8D1-74919C9AF2C6}"/>
              </a:ext>
            </a:extLst>
          </p:cNvPr>
          <p:cNvSpPr/>
          <p:nvPr/>
        </p:nvSpPr>
        <p:spPr>
          <a:xfrm>
            <a:off x="5307981" y="4393110"/>
            <a:ext cx="439616" cy="439616"/>
          </a:xfrm>
          <a:prstGeom prst="star5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tar: 5 Points 15">
            <a:extLst>
              <a:ext uri="{FF2B5EF4-FFF2-40B4-BE49-F238E27FC236}">
                <a16:creationId xmlns:a16="http://schemas.microsoft.com/office/drawing/2014/main" id="{662FE117-6187-88A6-51E2-79DDB6ECD634}"/>
              </a:ext>
            </a:extLst>
          </p:cNvPr>
          <p:cNvSpPr/>
          <p:nvPr/>
        </p:nvSpPr>
        <p:spPr>
          <a:xfrm>
            <a:off x="6646913" y="2390690"/>
            <a:ext cx="188607" cy="177815"/>
          </a:xfrm>
          <a:prstGeom prst="star5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Star: 5 Points 16">
            <a:extLst>
              <a:ext uri="{FF2B5EF4-FFF2-40B4-BE49-F238E27FC236}">
                <a16:creationId xmlns:a16="http://schemas.microsoft.com/office/drawing/2014/main" id="{97FCBB45-463C-BDA4-8190-B7A683262893}"/>
              </a:ext>
            </a:extLst>
          </p:cNvPr>
          <p:cNvSpPr/>
          <p:nvPr/>
        </p:nvSpPr>
        <p:spPr>
          <a:xfrm>
            <a:off x="2136888" y="3724689"/>
            <a:ext cx="140676" cy="137312"/>
          </a:xfrm>
          <a:prstGeom prst="star5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Star: 5 Points 17">
            <a:extLst>
              <a:ext uri="{FF2B5EF4-FFF2-40B4-BE49-F238E27FC236}">
                <a16:creationId xmlns:a16="http://schemas.microsoft.com/office/drawing/2014/main" id="{83F7B166-ACDB-0253-ABF2-0B8A1873523E}"/>
              </a:ext>
            </a:extLst>
          </p:cNvPr>
          <p:cNvSpPr/>
          <p:nvPr/>
        </p:nvSpPr>
        <p:spPr>
          <a:xfrm>
            <a:off x="5747597" y="3852350"/>
            <a:ext cx="188607" cy="177815"/>
          </a:xfrm>
          <a:prstGeom prst="star5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Star: 5 Points 18">
            <a:extLst>
              <a:ext uri="{FF2B5EF4-FFF2-40B4-BE49-F238E27FC236}">
                <a16:creationId xmlns:a16="http://schemas.microsoft.com/office/drawing/2014/main" id="{464944FE-4F27-7920-13FB-D2E6153D226F}"/>
              </a:ext>
            </a:extLst>
          </p:cNvPr>
          <p:cNvSpPr/>
          <p:nvPr/>
        </p:nvSpPr>
        <p:spPr>
          <a:xfrm>
            <a:off x="5256670" y="3248990"/>
            <a:ext cx="439616" cy="439616"/>
          </a:xfrm>
          <a:prstGeom prst="star5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Star: 5 Points 19">
            <a:extLst>
              <a:ext uri="{FF2B5EF4-FFF2-40B4-BE49-F238E27FC236}">
                <a16:creationId xmlns:a16="http://schemas.microsoft.com/office/drawing/2014/main" id="{222F65A9-ACF3-A79F-C377-9127BB12EC88}"/>
              </a:ext>
            </a:extLst>
          </p:cNvPr>
          <p:cNvSpPr/>
          <p:nvPr/>
        </p:nvSpPr>
        <p:spPr>
          <a:xfrm>
            <a:off x="5406140" y="4018737"/>
            <a:ext cx="140676" cy="137312"/>
          </a:xfrm>
          <a:prstGeom prst="star5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6B32AA9-08ED-5479-C3B3-0A5FAE3E7F58}"/>
              </a:ext>
            </a:extLst>
          </p:cNvPr>
          <p:cNvSpPr txBox="1"/>
          <p:nvPr/>
        </p:nvSpPr>
        <p:spPr>
          <a:xfrm>
            <a:off x="3985297" y="3588534"/>
            <a:ext cx="874277" cy="164660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16694" marR="0" lvl="0" indent="0" algn="l" defTabSz="685800" rtl="0" eaLnBrk="1" fontAlgn="auto" latinLnBrk="0" hangingPunct="1">
              <a:lnSpc>
                <a:spcPts val="2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  <a:p>
            <a:pPr marL="216694" marR="0" lvl="0" indent="0" algn="l" defTabSz="685800" rtl="0" eaLnBrk="1" fontAlgn="auto" latinLnBrk="0" hangingPunct="1">
              <a:lnSpc>
                <a:spcPts val="2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  <a:p>
            <a:pPr marL="216694" marR="0" lvl="0" indent="0" algn="l" defTabSz="685800" rtl="0" eaLnBrk="1" fontAlgn="auto" latinLnBrk="0" hangingPunct="1">
              <a:lnSpc>
                <a:spcPts val="2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  <a:p>
            <a:pPr marL="216694" marR="0" lvl="0" indent="0" algn="l" defTabSz="685800" rtl="0" eaLnBrk="1" fontAlgn="auto" latinLnBrk="0" hangingPunct="1">
              <a:lnSpc>
                <a:spcPts val="2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4-5</a:t>
            </a:r>
          </a:p>
          <a:p>
            <a:pPr marL="216694" marR="0" lvl="0" indent="0" algn="l" defTabSz="685800" rtl="0" eaLnBrk="1" fontAlgn="auto" latinLnBrk="0" hangingPunct="1">
              <a:lnSpc>
                <a:spcPts val="2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6+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1D1A73C-F563-096B-48D8-AD083CCEEC95}"/>
              </a:ext>
            </a:extLst>
          </p:cNvPr>
          <p:cNvSpPr txBox="1"/>
          <p:nvPr/>
        </p:nvSpPr>
        <p:spPr>
          <a:xfrm>
            <a:off x="3534126" y="3341157"/>
            <a:ext cx="724810" cy="3400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2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Awards</a:t>
            </a:r>
          </a:p>
        </p:txBody>
      </p:sp>
      <p:sp>
        <p:nvSpPr>
          <p:cNvPr id="23" name="Star: 5 Points 22">
            <a:extLst>
              <a:ext uri="{FF2B5EF4-FFF2-40B4-BE49-F238E27FC236}">
                <a16:creationId xmlns:a16="http://schemas.microsoft.com/office/drawing/2014/main" id="{CFA06F74-2519-61DE-E2B1-4992466857C4}"/>
              </a:ext>
            </a:extLst>
          </p:cNvPr>
          <p:cNvSpPr/>
          <p:nvPr/>
        </p:nvSpPr>
        <p:spPr>
          <a:xfrm rot="1362006">
            <a:off x="3775906" y="4589337"/>
            <a:ext cx="439616" cy="439616"/>
          </a:xfrm>
          <a:prstGeom prst="star5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Star: 5 Points 23">
            <a:extLst>
              <a:ext uri="{FF2B5EF4-FFF2-40B4-BE49-F238E27FC236}">
                <a16:creationId xmlns:a16="http://schemas.microsoft.com/office/drawing/2014/main" id="{AFD82A29-D824-977F-F1B6-B4AF00C66D1C}"/>
              </a:ext>
            </a:extLst>
          </p:cNvPr>
          <p:cNvSpPr/>
          <p:nvPr/>
        </p:nvSpPr>
        <p:spPr>
          <a:xfrm rot="822743">
            <a:off x="3830874" y="4322498"/>
            <a:ext cx="334108" cy="309608"/>
          </a:xfrm>
          <a:prstGeom prst="star5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Star: 5 Points 24">
            <a:extLst>
              <a:ext uri="{FF2B5EF4-FFF2-40B4-BE49-F238E27FC236}">
                <a16:creationId xmlns:a16="http://schemas.microsoft.com/office/drawing/2014/main" id="{ED375616-BAED-0775-1094-B7C0FBC1CDBC}"/>
              </a:ext>
            </a:extLst>
          </p:cNvPr>
          <p:cNvSpPr/>
          <p:nvPr/>
        </p:nvSpPr>
        <p:spPr>
          <a:xfrm>
            <a:off x="3874183" y="4057896"/>
            <a:ext cx="246185" cy="222302"/>
          </a:xfrm>
          <a:prstGeom prst="star5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Star: 5 Points 25">
            <a:extLst>
              <a:ext uri="{FF2B5EF4-FFF2-40B4-BE49-F238E27FC236}">
                <a16:creationId xmlns:a16="http://schemas.microsoft.com/office/drawing/2014/main" id="{CC0DFDE0-10A9-6E11-2446-9EC0524A4468}"/>
              </a:ext>
            </a:extLst>
          </p:cNvPr>
          <p:cNvSpPr/>
          <p:nvPr/>
        </p:nvSpPr>
        <p:spPr>
          <a:xfrm>
            <a:off x="3901411" y="3887206"/>
            <a:ext cx="188607" cy="177815"/>
          </a:xfrm>
          <a:prstGeom prst="star5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Star: 5 Points 26">
            <a:extLst>
              <a:ext uri="{FF2B5EF4-FFF2-40B4-BE49-F238E27FC236}">
                <a16:creationId xmlns:a16="http://schemas.microsoft.com/office/drawing/2014/main" id="{5B090B84-2221-D5F6-38C8-233577A88E08}"/>
              </a:ext>
            </a:extLst>
          </p:cNvPr>
          <p:cNvSpPr/>
          <p:nvPr/>
        </p:nvSpPr>
        <p:spPr>
          <a:xfrm>
            <a:off x="3932543" y="3674990"/>
            <a:ext cx="140676" cy="137312"/>
          </a:xfrm>
          <a:prstGeom prst="star5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Star: 5 Points 27">
            <a:extLst>
              <a:ext uri="{FF2B5EF4-FFF2-40B4-BE49-F238E27FC236}">
                <a16:creationId xmlns:a16="http://schemas.microsoft.com/office/drawing/2014/main" id="{CEC9B69E-B9BB-637E-3A7F-D1BC013056A8}"/>
              </a:ext>
            </a:extLst>
          </p:cNvPr>
          <p:cNvSpPr/>
          <p:nvPr/>
        </p:nvSpPr>
        <p:spPr>
          <a:xfrm rot="4347472">
            <a:off x="9374809" y="2649828"/>
            <a:ext cx="439616" cy="439616"/>
          </a:xfrm>
          <a:prstGeom prst="star5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Star: 5 Points 28">
            <a:extLst>
              <a:ext uri="{FF2B5EF4-FFF2-40B4-BE49-F238E27FC236}">
                <a16:creationId xmlns:a16="http://schemas.microsoft.com/office/drawing/2014/main" id="{E8137015-4952-3626-F986-12ADD2ED6735}"/>
              </a:ext>
            </a:extLst>
          </p:cNvPr>
          <p:cNvSpPr/>
          <p:nvPr/>
        </p:nvSpPr>
        <p:spPr>
          <a:xfrm rot="4241204">
            <a:off x="9370510" y="1634813"/>
            <a:ext cx="439616" cy="439616"/>
          </a:xfrm>
          <a:prstGeom prst="star5">
            <a:avLst/>
          </a:prstGeom>
          <a:solidFill>
            <a:srgbClr val="FF3B3B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A0757D0-9F22-AC81-E214-A5892C28F9EA}"/>
              </a:ext>
            </a:extLst>
          </p:cNvPr>
          <p:cNvSpPr txBox="1"/>
          <p:nvPr/>
        </p:nvSpPr>
        <p:spPr>
          <a:xfrm>
            <a:off x="9858546" y="1472162"/>
            <a:ext cx="222022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K01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International Research Scientist Development Awards (IRSDAs) – research sites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70B489B-D4B0-6BCE-AFA8-8726800AF488}"/>
              </a:ext>
            </a:extLst>
          </p:cNvPr>
          <p:cNvSpPr txBox="1"/>
          <p:nvPr/>
        </p:nvSpPr>
        <p:spPr>
          <a:xfrm>
            <a:off x="9882192" y="2606581"/>
            <a:ext cx="20752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K43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Emerging Global Leader Awards</a:t>
            </a:r>
          </a:p>
        </p:txBody>
      </p:sp>
    </p:spTree>
    <p:extLst>
      <p:ext uri="{BB962C8B-B14F-4D97-AF65-F5344CB8AC3E}">
        <p14:creationId xmlns:p14="http://schemas.microsoft.com/office/powerpoint/2010/main" val="24805685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6148E0-4F43-259B-1B05-E8D4287847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Research Training Programs:  5-year awards at $250-350K/year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897A6D-903B-1B07-B760-C985595888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Compete annually 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Global Infectious Diseases Training Program (D43)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HIV Research Training Program (D43)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Non-communicable Diseases and Disorders across the Lifespan (D43)</a:t>
            </a:r>
          </a:p>
          <a:p>
            <a:pPr lvl="1"/>
            <a:endParaRPr lang="en-US" dirty="0"/>
          </a:p>
          <a:p>
            <a:pPr marL="457200" lvl="1" indent="0">
              <a:buNone/>
            </a:pPr>
            <a:r>
              <a:rPr lang="en-US" dirty="0"/>
              <a:t>If interested, contact the Program Officer listed on webpage re responsiveness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6463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D52F66-CDA5-5CC9-BDCB-AACF49CBF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Common Features of a Training Program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D56982-9E79-314A-A8AE-3B93C1065A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412650"/>
            <a:ext cx="10363200" cy="5249407"/>
          </a:xfrm>
        </p:spPr>
        <p:txBody>
          <a:bodyPr/>
          <a:lstStyle/>
          <a:p>
            <a:r>
              <a:rPr lang="en-US" dirty="0"/>
              <a:t>Provide training for LMIC scientists; help build institutional capacity</a:t>
            </a:r>
          </a:p>
          <a:p>
            <a:r>
              <a:rPr lang="en-US" dirty="0"/>
              <a:t>Can include degree, non-degree, post-doctoral, short- and long-term training, distance and in-person; clinical, biomedical, BSS: no prescriptive format</a:t>
            </a:r>
          </a:p>
          <a:p>
            <a:r>
              <a:rPr lang="en-US" dirty="0"/>
              <a:t>Usually as collaboration between an LMIC and a US university, but US partner not required and either can be the contact institution</a:t>
            </a:r>
          </a:p>
          <a:p>
            <a:r>
              <a:rPr lang="en-US" dirty="0"/>
              <a:t>Some training may occur in the US, but research project must be in LMIC</a:t>
            </a:r>
          </a:p>
          <a:p>
            <a:r>
              <a:rPr lang="en-US" dirty="0"/>
              <a:t>May require an active research award as basis for training</a:t>
            </a:r>
          </a:p>
          <a:p>
            <a:endParaRPr lang="en-US" dirty="0"/>
          </a:p>
          <a:p>
            <a:r>
              <a:rPr lang="en-US" dirty="0"/>
              <a:t>Co-funding from many other NIH ICs</a:t>
            </a:r>
          </a:p>
        </p:txBody>
      </p:sp>
    </p:spTree>
    <p:extLst>
      <p:ext uri="{BB962C8B-B14F-4D97-AF65-F5344CB8AC3E}">
        <p14:creationId xmlns:p14="http://schemas.microsoft.com/office/powerpoint/2010/main" val="27986413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9023C9-F4C9-606E-C71E-9359F6A573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Relevant Research Programs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BFC7A7-F877-4C83-4B43-8E4F28B3AE1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Brain Disorders across the Lifespan (R01/R21)</a:t>
            </a:r>
          </a:p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R01 is standard NIH grant (3-5 years)</a:t>
            </a:r>
          </a:p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R21 is a smaller exploratory 2-year award that does not require preliminary data and may produce the data needed to apply for a larger R01</a:t>
            </a:r>
          </a:p>
          <a:p>
            <a:pPr marL="0" indent="0" algn="l">
              <a:buNone/>
            </a:pPr>
            <a:r>
              <a:rPr lang="en-US" sz="2400" b="0" i="0" dirty="0">
                <a:solidFill>
                  <a:srgbClr val="06893E"/>
                </a:solidFill>
                <a:effectLst/>
                <a:highlight>
                  <a:srgbClr val="FFFFFF"/>
                </a:highlight>
              </a:rPr>
              <a:t>Deadlines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Non-AIDS: November 15, 2024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AIDS: December 9, 2024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Nine ICO partners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D23164-42A0-7C4C-C1F5-611C0D84FE8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2400" b="1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The National Center for Complementary and Integrative Health</a:t>
            </a:r>
            <a:r>
              <a:rPr lang="en-US" sz="24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 (NCCIH) is interested in supporting basic, mechanistic and translational </a:t>
            </a:r>
            <a:r>
              <a:rPr lang="en-US" sz="2400" b="1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research on natural products</a:t>
            </a:r>
            <a:r>
              <a:rPr lang="en-US" sz="24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and their therapeutic potential to treat nervous system disorders, in particular with relevance to pain management.</a:t>
            </a:r>
          </a:p>
          <a:p>
            <a:pPr marL="0" indent="0">
              <a:buNone/>
            </a:pPr>
            <a:endParaRPr lang="en-US" sz="2400" b="0" i="0" dirty="0">
              <a:solidFill>
                <a:srgbClr val="333333"/>
              </a:solidFill>
              <a:effectLst/>
              <a:highlight>
                <a:srgbClr val="FFFFFF"/>
              </a:highlight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400" u="sng" dirty="0">
                <a:solidFill>
                  <a:srgbClr val="0563C1"/>
                </a:solidFill>
                <a:effectLst/>
                <a:ea typeface="Aptos" panose="020B0004020202020204" pitchFamily="34" charset="0"/>
                <a:hlinkClick r:id="rId2"/>
              </a:rPr>
              <a:t>https://grants.nih.gov/grants/guide/notice-files/NOT-AT-24-001.html</a:t>
            </a:r>
            <a:endParaRPr lang="en-US" sz="2400" dirty="0">
              <a:effectLst/>
              <a:ea typeface="Aptos" panose="020B0004020202020204" pitchFamily="34" charset="0"/>
            </a:endParaRPr>
          </a:p>
          <a:p>
            <a:endParaRPr lang="en-US" sz="2400" b="0" i="0" dirty="0">
              <a:solidFill>
                <a:srgbClr val="333333"/>
              </a:solidFill>
              <a:effectLst/>
              <a:highlight>
                <a:srgbClr val="FFFFFF"/>
              </a:highlight>
              <a:latin typeface="Helvetica Neue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7301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EE3311-F071-1CDD-6EE3-EEA182CE33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b="0" i="0" dirty="0">
                <a:solidFill>
                  <a:srgbClr val="99336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International Research in Infectious Diseases (R01 Clinical Trial Not Allowed) from NIAID: </a:t>
            </a:r>
            <a:r>
              <a:rPr lang="en-US" sz="4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RFA-AI-23-023</a:t>
            </a:r>
            <a:br>
              <a:rPr lang="en-US" b="0" i="0" dirty="0">
                <a:solidFill>
                  <a:srgbClr val="993366"/>
                </a:solidFill>
                <a:effectLst/>
                <a:latin typeface="Helvetica Neue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CF04C5-8856-FE9F-9816-6A03D77088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342" y="2002971"/>
            <a:ext cx="10515600" cy="5033060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https://grants.nih.gov/grants/guide/rfa-files/RFA-AI-23-023.html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 support applications for high-priority, regionally relevant infectious diseases research in resource-constrained countries; </a:t>
            </a:r>
            <a:r>
              <a:rPr lang="en-US" b="0" i="0" u="sng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LMIC applicants are particularly encouraged to apply, and only foreign applicants are eligible.</a:t>
            </a: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Collaborative projects involving investigators from international sites and the U.S. are encouraged, however a U.S. partner is not required.</a:t>
            </a:r>
          </a:p>
          <a:p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Studies may be proposed on any aspect of infectious diseases research (except clinical trials), including emerging and re-emerging infectious diseases.</a:t>
            </a:r>
          </a:p>
          <a:p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Application budgets should not exceed $125,000 in direct costs per year, for a maximum project period of five years</a:t>
            </a:r>
          </a:p>
          <a:p>
            <a:r>
              <a:rPr lang="en-US" b="1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Call the program officer to discuss if your proposal would be responsive</a:t>
            </a:r>
          </a:p>
          <a:p>
            <a:r>
              <a:rPr lang="en-US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Next application due date:  August 01, 2025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See also:  </a:t>
            </a:r>
            <a:r>
              <a:rPr lang="en-US" b="0" i="0" dirty="0">
                <a:solidFill>
                  <a:srgbClr val="06893E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HIV-associated Noncommunicable Diseases Research at Low- and Middle-Income Country Institutions (R21)</a:t>
            </a:r>
          </a:p>
          <a:p>
            <a:pPr algn="l"/>
            <a:r>
              <a:rPr lang="en-US" b="0" i="0" dirty="0">
                <a:solidFill>
                  <a:srgbClr val="06893E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Mobile Health: Technology and Outcomes in Low and Middle Income Countries (mHealth) (R21/R33)</a:t>
            </a:r>
          </a:p>
          <a:p>
            <a:endParaRPr lang="en-US" b="0" i="0" dirty="0">
              <a:solidFill>
                <a:srgbClr val="06893E"/>
              </a:solidFill>
              <a:effectLst/>
              <a:highlight>
                <a:srgbClr val="FFFFFF"/>
              </a:highlight>
              <a:latin typeface="Roboto" panose="02000000000000000000" pitchFamily="2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27059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4E0973A-2766-489C-BC4E-BE90C682CC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8238" y="-122830"/>
            <a:ext cx="12192000" cy="6858000"/>
          </a:xfrm>
          <a:prstGeom prst="rect">
            <a:avLst/>
          </a:prstGeom>
        </p:spPr>
      </p:pic>
      <p:sp>
        <p:nvSpPr>
          <p:cNvPr id="2" name="Arrow: Down 1">
            <a:extLst>
              <a:ext uri="{FF2B5EF4-FFF2-40B4-BE49-F238E27FC236}">
                <a16:creationId xmlns:a16="http://schemas.microsoft.com/office/drawing/2014/main" id="{E9C2A378-4EC6-C68C-0555-FF42D284F1EF}"/>
              </a:ext>
            </a:extLst>
          </p:cNvPr>
          <p:cNvSpPr/>
          <p:nvPr/>
        </p:nvSpPr>
        <p:spPr>
          <a:xfrm>
            <a:off x="3396344" y="533400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8675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9B69D19-E10C-637F-86A3-C1E8C273B9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0653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ollage of global health researchers in various settings">
            <a:extLst>
              <a:ext uri="{FF2B5EF4-FFF2-40B4-BE49-F238E27FC236}">
                <a16:creationId xmlns:a16="http://schemas.microsoft.com/office/drawing/2014/main" id="{6E983701-033D-5F6A-842B-42CE843209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B99E36D-367B-9CD6-CD49-025E285D6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2046" y="706945"/>
            <a:ext cx="5899210" cy="648734"/>
          </a:xfrm>
          <a:effectLst>
            <a:outerShdw blurRad="50800" dist="12700" dir="8100000" algn="tr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/>
                <a:cs typeface="Arial"/>
              </a:rPr>
              <a:t>Connect with Fogarty</a:t>
            </a:r>
            <a:endParaRPr lang="en-US" sz="4800" b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0" name="Picture 9" descr="Fogarty International Center logo">
            <a:extLst>
              <a:ext uri="{FF2B5EF4-FFF2-40B4-BE49-F238E27FC236}">
                <a16:creationId xmlns:a16="http://schemas.microsoft.com/office/drawing/2014/main" id="{FABFF5BA-D559-DDED-1728-9AE3D20C10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6213" y="5309351"/>
            <a:ext cx="993757" cy="99375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D935C74-36FC-E3E6-2E69-417E692052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908" y="2103539"/>
            <a:ext cx="12192000" cy="26509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Picture 33" descr="Globe icon">
            <a:extLst>
              <a:ext uri="{FF2B5EF4-FFF2-40B4-BE49-F238E27FC236}">
                <a16:creationId xmlns:a16="http://schemas.microsoft.com/office/drawing/2014/main" id="{E366C972-C21A-DC65-F1EF-DDB8C8460D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445" y="2463399"/>
            <a:ext cx="945592" cy="945592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B46A5333-6014-79C9-7B75-C722AF91DCC8}"/>
              </a:ext>
            </a:extLst>
          </p:cNvPr>
          <p:cNvSpPr txBox="1"/>
          <p:nvPr/>
        </p:nvSpPr>
        <p:spPr>
          <a:xfrm>
            <a:off x="1364037" y="2643807"/>
            <a:ext cx="181800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Website: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  <a:hlinkClick r:id="" action="ppaction://noactio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  <a:hlinkClick r:id="" action="ppaction://noaction"/>
              </a:rPr>
              <a:t>www.fic.nih.gov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 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" name="Picture 29" descr="Facebook social media icon">
            <a:extLst>
              <a:ext uri="{FF2B5EF4-FFF2-40B4-BE49-F238E27FC236}">
                <a16:creationId xmlns:a16="http://schemas.microsoft.com/office/drawing/2014/main" id="{E2C55422-5108-E26A-88EC-CBD9E0481B3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6416" y="2463399"/>
            <a:ext cx="945592" cy="945592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044623E7-DACD-D357-BF75-1E93F7FDA1CE}"/>
              </a:ext>
            </a:extLst>
          </p:cNvPr>
          <p:cNvSpPr txBox="1">
            <a:spLocks/>
          </p:cNvSpPr>
          <p:nvPr/>
        </p:nvSpPr>
        <p:spPr>
          <a:xfrm>
            <a:off x="5102008" y="2702496"/>
            <a:ext cx="3376866" cy="55399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Osaka"/>
                <a:cs typeface="Arial"/>
              </a:rPr>
              <a:t>Like our Facebook page: ​</a:t>
            </a:r>
            <a:b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</a:b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Osaka"/>
                <a:cs typeface="Arial"/>
                <a:hlinkClick r:id="rId6"/>
              </a:rPr>
              <a:t>@fogarty.nih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Osaka"/>
              <a:cs typeface="Arial"/>
            </a:endParaRPr>
          </a:p>
        </p:txBody>
      </p:sp>
      <p:pic>
        <p:nvPicPr>
          <p:cNvPr id="51" name="Picture 50" descr="YouTube video platform icon">
            <a:extLst>
              <a:ext uri="{FF2B5EF4-FFF2-40B4-BE49-F238E27FC236}">
                <a16:creationId xmlns:a16="http://schemas.microsoft.com/office/drawing/2014/main" id="{F33E57F2-1840-2138-0BD3-873A3E02725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7077" y="2463399"/>
            <a:ext cx="941998" cy="923166"/>
          </a:xfrm>
          <a:prstGeom prst="rect">
            <a:avLst/>
          </a:prstGeom>
        </p:spPr>
      </p:pic>
      <p:sp>
        <p:nvSpPr>
          <p:cNvPr id="56" name="TextBox 55">
            <a:extLst>
              <a:ext uri="{FF2B5EF4-FFF2-40B4-BE49-F238E27FC236}">
                <a16:creationId xmlns:a16="http://schemas.microsoft.com/office/drawing/2014/main" id="{F9020BBB-A399-E0BA-7B7C-DAA08EF9412E}"/>
              </a:ext>
            </a:extLst>
          </p:cNvPr>
          <p:cNvSpPr txBox="1"/>
          <p:nvPr/>
        </p:nvSpPr>
        <p:spPr>
          <a:xfrm>
            <a:off x="8516307" y="2704267"/>
            <a:ext cx="402705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Osaka"/>
                <a:cs typeface="Arial"/>
              </a:rPr>
              <a:t>Watch us on YouTube:​</a:t>
            </a:r>
            <a:b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</a:b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Osaka"/>
                <a:cs typeface="Arial"/>
                <a:hlinkClick r:id="rId8"/>
              </a:rPr>
              <a:t>Fogarty International Center at NIH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Osaka"/>
              <a:cs typeface="Arial"/>
            </a:endParaRPr>
          </a:p>
        </p:txBody>
      </p:sp>
      <p:grpSp>
        <p:nvGrpSpPr>
          <p:cNvPr id="8" name="Group 7" descr="Email icon, X icon, LinkedIn icon">
            <a:extLst>
              <a:ext uri="{FF2B5EF4-FFF2-40B4-BE49-F238E27FC236}">
                <a16:creationId xmlns:a16="http://schemas.microsoft.com/office/drawing/2014/main" id="{25CEA16B-F507-FED6-D698-A6CE784EE09C}"/>
              </a:ext>
            </a:extLst>
          </p:cNvPr>
          <p:cNvGrpSpPr/>
          <p:nvPr/>
        </p:nvGrpSpPr>
        <p:grpSpPr>
          <a:xfrm>
            <a:off x="405740" y="3441078"/>
            <a:ext cx="12191999" cy="983724"/>
            <a:chOff x="405740" y="3451711"/>
            <a:chExt cx="12191999" cy="983724"/>
          </a:xfrm>
        </p:grpSpPr>
        <p:pic>
          <p:nvPicPr>
            <p:cNvPr id="32" name="Picture 31" descr="X social media icon">
              <a:extLst>
                <a:ext uri="{FF2B5EF4-FFF2-40B4-BE49-F238E27FC236}">
                  <a16:creationId xmlns:a16="http://schemas.microsoft.com/office/drawing/2014/main" id="{B125DAF4-A6AF-1A67-F067-8D9C7B9537C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151995" y="3451711"/>
              <a:ext cx="983724" cy="983724"/>
            </a:xfrm>
            <a:prstGeom prst="rect">
              <a:avLst/>
            </a:prstGeom>
          </p:spPr>
        </p:pic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4797A662-A0E0-8EC2-0E25-B120FCCD2295}"/>
                </a:ext>
              </a:extLst>
            </p:cNvPr>
            <p:cNvSpPr txBox="1"/>
            <p:nvPr/>
          </p:nvSpPr>
          <p:spPr>
            <a:xfrm>
              <a:off x="5097588" y="3671980"/>
              <a:ext cx="2815871" cy="5539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Osaka"/>
                  <a:cs typeface="Arial"/>
                </a:rPr>
                <a:t>Follow us on X: </a:t>
              </a:r>
              <a:br>
                <a:rPr kumimoji="0" lang="en-US" sz="1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</a:br>
              <a:r>
                <a:rPr kumimoji="0" lang="en-US" sz="1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Osaka"/>
                  <a:cs typeface="Arial"/>
                  <a:hlinkClick r:id="rId10"/>
                </a:rPr>
                <a:t>@Fogarty_NIH</a:t>
              </a:r>
              <a:endPara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endParaRPr>
            </a:p>
          </p:txBody>
        </p:sp>
        <p:pic>
          <p:nvPicPr>
            <p:cNvPr id="44" name="Picture 43" descr="Envelope icon">
              <a:extLst>
                <a:ext uri="{FF2B5EF4-FFF2-40B4-BE49-F238E27FC236}">
                  <a16:creationId xmlns:a16="http://schemas.microsoft.com/office/drawing/2014/main" id="{63E522D0-1F18-258D-083A-F725265D3E8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5740" y="3451711"/>
              <a:ext cx="960709" cy="945592"/>
            </a:xfrm>
            <a:prstGeom prst="rect">
              <a:avLst/>
            </a:prstGeom>
          </p:spPr>
        </p:pic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82DF73DE-7FDE-683A-6D5E-F9D846998561}"/>
                </a:ext>
              </a:extLst>
            </p:cNvPr>
            <p:cNvSpPr txBox="1"/>
            <p:nvPr/>
          </p:nvSpPr>
          <p:spPr>
            <a:xfrm>
              <a:off x="1319529" y="3628394"/>
              <a:ext cx="2971988" cy="5539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Subscribe:</a:t>
              </a:r>
              <a:endPara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  <a:hlinkClick r:id="" action="ppaction://noaction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hlinkClick r:id="" action="ppaction://noaction"/>
                </a:rPr>
                <a:t>go.nih.gov/</a:t>
              </a:r>
              <a:r>
                <a:rPr kumimoji="0" lang="en-US" sz="15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hlinkClick r:id="rId12"/>
                </a:rPr>
                <a:t>SubscribeFogarty</a:t>
              </a:r>
              <a:endPara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pic>
          <p:nvPicPr>
            <p:cNvPr id="49" name="Picture 48" descr="LinkedIn social media icon">
              <a:extLst>
                <a:ext uri="{FF2B5EF4-FFF2-40B4-BE49-F238E27FC236}">
                  <a16:creationId xmlns:a16="http://schemas.microsoft.com/office/drawing/2014/main" id="{CDB5796C-9697-E709-3D15-965D4601E21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86647" y="3451711"/>
              <a:ext cx="945595" cy="945592"/>
            </a:xfrm>
            <a:prstGeom prst="rect">
              <a:avLst/>
            </a:prstGeom>
          </p:spPr>
        </p:pic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CFEFE5AB-7C54-411C-1861-13CDAF136ACA}"/>
                </a:ext>
              </a:extLst>
            </p:cNvPr>
            <p:cNvSpPr txBox="1"/>
            <p:nvPr/>
          </p:nvSpPr>
          <p:spPr>
            <a:xfrm>
              <a:off x="8510343" y="3623591"/>
              <a:ext cx="4087396" cy="5539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Osaka"/>
                  <a:cs typeface="Arial"/>
                </a:rPr>
                <a:t>Follow us on LinkedIn:​</a:t>
              </a:r>
              <a:br>
                <a:rPr kumimoji="0" lang="en-US" sz="1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</a:rPr>
              </a:br>
              <a:r>
                <a:rPr kumimoji="0" lang="en-US" sz="1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Osaka"/>
                  <a:cs typeface="Arial"/>
                  <a:hlinkClick r:id="rId14"/>
                </a:rPr>
                <a:t>Fogarty International Center at NIH</a:t>
              </a:r>
              <a:endPara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Osaka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238998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3650" name="Rectangle 2"/>
          <p:cNvSpPr>
            <a:spLocks noChangeArrowheads="1"/>
          </p:cNvSpPr>
          <p:nvPr/>
        </p:nvSpPr>
        <p:spPr bwMode="auto">
          <a:xfrm>
            <a:off x="5534025" y="1609725"/>
            <a:ext cx="1123950" cy="323850"/>
          </a:xfrm>
          <a:prstGeom prst="rect">
            <a:avLst/>
          </a:prstGeom>
          <a:solidFill>
            <a:schemeClr val="tx1"/>
          </a:solidFill>
          <a:ln w="25400">
            <a:solidFill>
              <a:schemeClr val="bg1"/>
            </a:solidFill>
            <a:miter lim="800000"/>
            <a:headEnd/>
            <a:tailEnd/>
          </a:ln>
          <a:effectLst>
            <a:outerShdw dist="53882" dir="2700000" algn="ctr" rotWithShape="0">
              <a:srgbClr val="00DFCA"/>
            </a:outerShdw>
          </a:effectLst>
        </p:spPr>
        <p:txBody>
          <a:bodyPr wrap="none" lIns="67866" tIns="33338" rIns="67866" bIns="33338" anchor="ctr"/>
          <a:lstStyle/>
          <a:p>
            <a:pPr algn="ctr" defTabSz="685800" eaLnBrk="0" hangingPunct="0">
              <a:defRPr/>
            </a:pPr>
            <a:r>
              <a:rPr lang="en-US" sz="750" b="1" kern="0" dirty="0">
                <a:solidFill>
                  <a:srgbClr val="000000"/>
                </a:solidFill>
                <a:latin typeface="Verdana"/>
              </a:rPr>
              <a:t>Office of the </a:t>
            </a:r>
          </a:p>
          <a:p>
            <a:pPr algn="ctr" defTabSz="685800" eaLnBrk="0" hangingPunct="0">
              <a:defRPr/>
            </a:pPr>
            <a:r>
              <a:rPr lang="en-US" sz="750" b="1" kern="0" dirty="0">
                <a:solidFill>
                  <a:srgbClr val="000000"/>
                </a:solidFill>
                <a:latin typeface="Verdana"/>
              </a:rPr>
              <a:t>Director</a:t>
            </a:r>
          </a:p>
        </p:txBody>
      </p:sp>
      <p:sp>
        <p:nvSpPr>
          <p:cNvPr id="263171" name="Line 3"/>
          <p:cNvSpPr>
            <a:spLocks noChangeShapeType="1"/>
          </p:cNvSpPr>
          <p:nvPr/>
        </p:nvSpPr>
        <p:spPr bwMode="auto">
          <a:xfrm>
            <a:off x="6096000" y="1952627"/>
            <a:ext cx="0" cy="97631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defTabSz="685800">
              <a:defRPr/>
            </a:pPr>
            <a:endParaRPr lang="en-US" sz="1350" kern="0">
              <a:solidFill>
                <a:sysClr val="windowText" lastClr="000000"/>
              </a:solidFill>
              <a:latin typeface="Verdana"/>
            </a:endParaRPr>
          </a:p>
        </p:txBody>
      </p:sp>
      <p:sp>
        <p:nvSpPr>
          <p:cNvPr id="263172" name="Line 4"/>
          <p:cNvSpPr>
            <a:spLocks noChangeShapeType="1"/>
          </p:cNvSpPr>
          <p:nvPr/>
        </p:nvSpPr>
        <p:spPr bwMode="auto">
          <a:xfrm>
            <a:off x="6096000" y="2057402"/>
            <a:ext cx="0" cy="3298031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defTabSz="685800">
              <a:defRPr/>
            </a:pPr>
            <a:endParaRPr lang="en-US" sz="1350" kern="0">
              <a:solidFill>
                <a:sysClr val="windowText" lastClr="000000"/>
              </a:solidFill>
              <a:latin typeface="Verdana"/>
            </a:endParaRPr>
          </a:p>
        </p:txBody>
      </p:sp>
      <p:sp>
        <p:nvSpPr>
          <p:cNvPr id="263173" name="Freeform 5"/>
          <p:cNvSpPr>
            <a:spLocks/>
          </p:cNvSpPr>
          <p:nvPr/>
        </p:nvSpPr>
        <p:spPr bwMode="auto">
          <a:xfrm>
            <a:off x="4377929" y="2057401"/>
            <a:ext cx="1204913" cy="172641"/>
          </a:xfrm>
          <a:custGeom>
            <a:avLst/>
            <a:gdLst>
              <a:gd name="T0" fmla="*/ 0 w 1012"/>
              <a:gd name="T1" fmla="*/ 2147483647 h 145"/>
              <a:gd name="T2" fmla="*/ 0 w 1012"/>
              <a:gd name="T3" fmla="*/ 0 h 145"/>
              <a:gd name="T4" fmla="*/ 2147483647 w 1012"/>
              <a:gd name="T5" fmla="*/ 0 h 145"/>
              <a:gd name="T6" fmla="*/ 0 60000 65536"/>
              <a:gd name="T7" fmla="*/ 0 60000 65536"/>
              <a:gd name="T8" fmla="*/ 0 60000 65536"/>
              <a:gd name="T9" fmla="*/ 0 w 1012"/>
              <a:gd name="T10" fmla="*/ 0 h 145"/>
              <a:gd name="T11" fmla="*/ 1012 w 1012"/>
              <a:gd name="T12" fmla="*/ 145 h 14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12" h="145">
                <a:moveTo>
                  <a:pt x="0" y="144"/>
                </a:moveTo>
                <a:lnTo>
                  <a:pt x="0" y="0"/>
                </a:lnTo>
                <a:lnTo>
                  <a:pt x="1011" y="0"/>
                </a:lnTo>
              </a:path>
            </a:pathLst>
          </a:custGeom>
          <a:solidFill>
            <a:schemeClr val="tx1"/>
          </a:solidFill>
          <a:ln w="25400" cap="rnd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defTabSz="685800">
              <a:defRPr/>
            </a:pPr>
            <a:endParaRPr lang="en-US" sz="1350" kern="0">
              <a:solidFill>
                <a:sysClr val="windowText" lastClr="000000"/>
              </a:solidFill>
              <a:latin typeface="Verdana"/>
            </a:endParaRPr>
          </a:p>
        </p:txBody>
      </p:sp>
      <p:sp>
        <p:nvSpPr>
          <p:cNvPr id="923654" name="Rectangle 6"/>
          <p:cNvSpPr>
            <a:spLocks noChangeArrowheads="1"/>
          </p:cNvSpPr>
          <p:nvPr/>
        </p:nvSpPr>
        <p:spPr bwMode="auto">
          <a:xfrm>
            <a:off x="3905250" y="2238375"/>
            <a:ext cx="944166" cy="495300"/>
          </a:xfrm>
          <a:prstGeom prst="rect">
            <a:avLst/>
          </a:prstGeom>
          <a:solidFill>
            <a:schemeClr val="tx1"/>
          </a:solidFill>
          <a:ln w="25400">
            <a:solidFill>
              <a:schemeClr val="bg1"/>
            </a:solidFill>
            <a:miter lim="800000"/>
            <a:headEnd/>
            <a:tailEnd/>
          </a:ln>
          <a:effectLst>
            <a:outerShdw dist="53882" dir="2700000" algn="ctr" rotWithShape="0">
              <a:srgbClr val="00DFCA"/>
            </a:outerShdw>
          </a:effectLst>
        </p:spPr>
        <p:txBody>
          <a:bodyPr wrap="none" lIns="67866" tIns="33338" rIns="67866" bIns="33338" anchor="ctr"/>
          <a:lstStyle/>
          <a:p>
            <a:pPr algn="ctr" defTabSz="685800" eaLnBrk="0" hangingPunct="0">
              <a:defRPr/>
            </a:pPr>
            <a:r>
              <a:rPr lang="en-US" sz="675" b="1" kern="0">
                <a:solidFill>
                  <a:srgbClr val="000000"/>
                </a:solidFill>
                <a:latin typeface="Verdana"/>
              </a:rPr>
              <a:t>National Institute</a:t>
            </a:r>
          </a:p>
          <a:p>
            <a:pPr algn="ctr" defTabSz="685800" eaLnBrk="0" hangingPunct="0">
              <a:defRPr/>
            </a:pPr>
            <a:r>
              <a:rPr lang="en-US" sz="675" b="1" kern="0">
                <a:solidFill>
                  <a:srgbClr val="000000"/>
                </a:solidFill>
                <a:latin typeface="Verdana"/>
              </a:rPr>
              <a:t>on Alcohol Abuse</a:t>
            </a:r>
          </a:p>
          <a:p>
            <a:pPr algn="ctr" defTabSz="685800" eaLnBrk="0" hangingPunct="0">
              <a:defRPr/>
            </a:pPr>
            <a:r>
              <a:rPr lang="en-US" sz="675" b="1" kern="0">
                <a:solidFill>
                  <a:srgbClr val="000000"/>
                </a:solidFill>
                <a:latin typeface="Verdana"/>
              </a:rPr>
              <a:t>and Alcoholism</a:t>
            </a:r>
          </a:p>
        </p:txBody>
      </p:sp>
      <p:sp>
        <p:nvSpPr>
          <p:cNvPr id="263175" name="Freeform 7"/>
          <p:cNvSpPr>
            <a:spLocks/>
          </p:cNvSpPr>
          <p:nvPr/>
        </p:nvSpPr>
        <p:spPr bwMode="auto">
          <a:xfrm>
            <a:off x="6096000" y="2057401"/>
            <a:ext cx="590550" cy="172641"/>
          </a:xfrm>
          <a:custGeom>
            <a:avLst/>
            <a:gdLst>
              <a:gd name="T0" fmla="*/ 2147483647 w 496"/>
              <a:gd name="T1" fmla="*/ 2147483647 h 145"/>
              <a:gd name="T2" fmla="*/ 2147483647 w 496"/>
              <a:gd name="T3" fmla="*/ 0 h 145"/>
              <a:gd name="T4" fmla="*/ 0 w 496"/>
              <a:gd name="T5" fmla="*/ 0 h 145"/>
              <a:gd name="T6" fmla="*/ 0 60000 65536"/>
              <a:gd name="T7" fmla="*/ 0 60000 65536"/>
              <a:gd name="T8" fmla="*/ 0 60000 65536"/>
              <a:gd name="T9" fmla="*/ 0 w 496"/>
              <a:gd name="T10" fmla="*/ 0 h 145"/>
              <a:gd name="T11" fmla="*/ 496 w 496"/>
              <a:gd name="T12" fmla="*/ 145 h 14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96" h="145">
                <a:moveTo>
                  <a:pt x="495" y="144"/>
                </a:moveTo>
                <a:lnTo>
                  <a:pt x="495" y="0"/>
                </a:lnTo>
                <a:lnTo>
                  <a:pt x="0" y="0"/>
                </a:lnTo>
              </a:path>
            </a:pathLst>
          </a:custGeom>
          <a:solidFill>
            <a:schemeClr val="tx1"/>
          </a:solidFill>
          <a:ln w="25400" cap="rnd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defTabSz="685800">
              <a:defRPr/>
            </a:pPr>
            <a:endParaRPr lang="en-US" sz="1350" kern="0">
              <a:solidFill>
                <a:sysClr val="windowText" lastClr="000000"/>
              </a:solidFill>
              <a:latin typeface="Verdana"/>
            </a:endParaRPr>
          </a:p>
        </p:txBody>
      </p:sp>
      <p:sp>
        <p:nvSpPr>
          <p:cNvPr id="923656" name="Rectangle 8"/>
          <p:cNvSpPr>
            <a:spLocks noChangeArrowheads="1"/>
          </p:cNvSpPr>
          <p:nvPr/>
        </p:nvSpPr>
        <p:spPr bwMode="auto">
          <a:xfrm>
            <a:off x="6219823" y="2246709"/>
            <a:ext cx="973931" cy="495300"/>
          </a:xfrm>
          <a:prstGeom prst="rect">
            <a:avLst/>
          </a:prstGeom>
          <a:solidFill>
            <a:schemeClr val="tx1"/>
          </a:solidFill>
          <a:ln w="25400">
            <a:solidFill>
              <a:schemeClr val="bg1"/>
            </a:solidFill>
            <a:miter lim="800000"/>
            <a:headEnd/>
            <a:tailEnd/>
          </a:ln>
          <a:effectLst>
            <a:outerShdw dist="53882" dir="2700000" algn="ctr" rotWithShape="0">
              <a:srgbClr val="00DFCA"/>
            </a:outerShdw>
          </a:effectLst>
        </p:spPr>
        <p:txBody>
          <a:bodyPr wrap="none" lIns="67866" tIns="33338" rIns="67866" bIns="33338" anchor="ctr"/>
          <a:lstStyle/>
          <a:p>
            <a:pPr algn="ctr" defTabSz="685800" eaLnBrk="0" hangingPunct="0">
              <a:defRPr/>
            </a:pPr>
            <a:r>
              <a:rPr lang="en-US" sz="675" b="1" kern="0">
                <a:solidFill>
                  <a:srgbClr val="000000"/>
                </a:solidFill>
                <a:latin typeface="Verdana"/>
              </a:rPr>
              <a:t>National Institute</a:t>
            </a:r>
          </a:p>
          <a:p>
            <a:pPr algn="ctr" defTabSz="685800" eaLnBrk="0" hangingPunct="0">
              <a:defRPr/>
            </a:pPr>
            <a:r>
              <a:rPr lang="en-US" sz="675" b="1" kern="0">
                <a:solidFill>
                  <a:srgbClr val="000000"/>
                </a:solidFill>
                <a:latin typeface="Verdana"/>
              </a:rPr>
              <a:t>of Arthritis and</a:t>
            </a:r>
          </a:p>
          <a:p>
            <a:pPr algn="ctr" defTabSz="685800" eaLnBrk="0" hangingPunct="0">
              <a:defRPr/>
            </a:pPr>
            <a:r>
              <a:rPr lang="en-US" sz="675" b="1" kern="0">
                <a:solidFill>
                  <a:srgbClr val="000000"/>
                </a:solidFill>
                <a:latin typeface="Verdana"/>
              </a:rPr>
              <a:t>Musculoskeletal</a:t>
            </a:r>
          </a:p>
          <a:p>
            <a:pPr algn="ctr" defTabSz="685800" eaLnBrk="0" hangingPunct="0">
              <a:defRPr/>
            </a:pPr>
            <a:r>
              <a:rPr lang="en-US" sz="675" b="1" kern="0">
                <a:solidFill>
                  <a:srgbClr val="000000"/>
                </a:solidFill>
                <a:latin typeface="Verdana"/>
              </a:rPr>
              <a:t>and Skin Diseases</a:t>
            </a:r>
          </a:p>
        </p:txBody>
      </p:sp>
      <p:sp>
        <p:nvSpPr>
          <p:cNvPr id="263177" name="Freeform 9"/>
          <p:cNvSpPr>
            <a:spLocks/>
          </p:cNvSpPr>
          <p:nvPr/>
        </p:nvSpPr>
        <p:spPr bwMode="auto">
          <a:xfrm>
            <a:off x="6610350" y="2057401"/>
            <a:ext cx="1176338" cy="172641"/>
          </a:xfrm>
          <a:custGeom>
            <a:avLst/>
            <a:gdLst>
              <a:gd name="T0" fmla="*/ 2147483647 w 988"/>
              <a:gd name="T1" fmla="*/ 2147483647 h 145"/>
              <a:gd name="T2" fmla="*/ 2147483647 w 988"/>
              <a:gd name="T3" fmla="*/ 0 h 145"/>
              <a:gd name="T4" fmla="*/ 0 w 988"/>
              <a:gd name="T5" fmla="*/ 0 h 145"/>
              <a:gd name="T6" fmla="*/ 0 60000 65536"/>
              <a:gd name="T7" fmla="*/ 0 60000 65536"/>
              <a:gd name="T8" fmla="*/ 0 60000 65536"/>
              <a:gd name="T9" fmla="*/ 0 w 988"/>
              <a:gd name="T10" fmla="*/ 0 h 145"/>
              <a:gd name="T11" fmla="*/ 988 w 988"/>
              <a:gd name="T12" fmla="*/ 145 h 14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88" h="145">
                <a:moveTo>
                  <a:pt x="987" y="144"/>
                </a:moveTo>
                <a:lnTo>
                  <a:pt x="987" y="0"/>
                </a:lnTo>
                <a:lnTo>
                  <a:pt x="0" y="0"/>
                </a:lnTo>
              </a:path>
            </a:pathLst>
          </a:custGeom>
          <a:solidFill>
            <a:schemeClr val="tx1"/>
          </a:solidFill>
          <a:ln w="25400" cap="rnd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defTabSz="685800">
              <a:defRPr/>
            </a:pPr>
            <a:endParaRPr lang="en-US" sz="1350" kern="0">
              <a:solidFill>
                <a:sysClr val="windowText" lastClr="000000"/>
              </a:solidFill>
              <a:latin typeface="Verdana"/>
            </a:endParaRPr>
          </a:p>
        </p:txBody>
      </p:sp>
      <p:sp>
        <p:nvSpPr>
          <p:cNvPr id="923658" name="Rectangle 10"/>
          <p:cNvSpPr>
            <a:spLocks noChangeArrowheads="1"/>
          </p:cNvSpPr>
          <p:nvPr/>
        </p:nvSpPr>
        <p:spPr bwMode="auto">
          <a:xfrm>
            <a:off x="7312820" y="2238375"/>
            <a:ext cx="945356" cy="495300"/>
          </a:xfrm>
          <a:prstGeom prst="rect">
            <a:avLst/>
          </a:prstGeom>
          <a:solidFill>
            <a:schemeClr val="tx1"/>
          </a:solidFill>
          <a:ln w="25400">
            <a:solidFill>
              <a:schemeClr val="bg1"/>
            </a:solidFill>
            <a:miter lim="800000"/>
            <a:headEnd/>
            <a:tailEnd/>
          </a:ln>
          <a:effectLst>
            <a:outerShdw dist="53882" dir="2700000" algn="ctr" rotWithShape="0">
              <a:srgbClr val="00DFCA"/>
            </a:outerShdw>
          </a:effectLst>
        </p:spPr>
        <p:txBody>
          <a:bodyPr wrap="none" lIns="67866" tIns="33338" rIns="67866" bIns="33338" anchor="ctr"/>
          <a:lstStyle/>
          <a:p>
            <a:pPr algn="ctr" defTabSz="685800" eaLnBrk="0" hangingPunct="0">
              <a:defRPr/>
            </a:pPr>
            <a:r>
              <a:rPr lang="en-US" sz="675" b="1" kern="0">
                <a:solidFill>
                  <a:srgbClr val="000000"/>
                </a:solidFill>
                <a:latin typeface="Verdana"/>
              </a:rPr>
              <a:t>National Cancer</a:t>
            </a:r>
          </a:p>
          <a:p>
            <a:pPr algn="ctr" defTabSz="685800" eaLnBrk="0" hangingPunct="0">
              <a:defRPr/>
            </a:pPr>
            <a:r>
              <a:rPr lang="en-US" sz="675" b="1" kern="0">
                <a:solidFill>
                  <a:srgbClr val="000000"/>
                </a:solidFill>
                <a:latin typeface="Verdana"/>
              </a:rPr>
              <a:t>Institute</a:t>
            </a:r>
          </a:p>
        </p:txBody>
      </p:sp>
      <p:sp>
        <p:nvSpPr>
          <p:cNvPr id="263179" name="Freeform 11"/>
          <p:cNvSpPr>
            <a:spLocks/>
          </p:cNvSpPr>
          <p:nvPr/>
        </p:nvSpPr>
        <p:spPr bwMode="auto">
          <a:xfrm>
            <a:off x="5491163" y="2857501"/>
            <a:ext cx="606029" cy="172641"/>
          </a:xfrm>
          <a:custGeom>
            <a:avLst/>
            <a:gdLst>
              <a:gd name="T0" fmla="*/ 0 w 509"/>
              <a:gd name="T1" fmla="*/ 2147483647 h 145"/>
              <a:gd name="T2" fmla="*/ 0 w 509"/>
              <a:gd name="T3" fmla="*/ 0 h 145"/>
              <a:gd name="T4" fmla="*/ 2147483647 w 509"/>
              <a:gd name="T5" fmla="*/ 0 h 145"/>
              <a:gd name="T6" fmla="*/ 0 60000 65536"/>
              <a:gd name="T7" fmla="*/ 0 60000 65536"/>
              <a:gd name="T8" fmla="*/ 0 60000 65536"/>
              <a:gd name="T9" fmla="*/ 0 w 509"/>
              <a:gd name="T10" fmla="*/ 0 h 145"/>
              <a:gd name="T11" fmla="*/ 509 w 509"/>
              <a:gd name="T12" fmla="*/ 145 h 14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09" h="145">
                <a:moveTo>
                  <a:pt x="0" y="144"/>
                </a:moveTo>
                <a:lnTo>
                  <a:pt x="0" y="0"/>
                </a:lnTo>
                <a:lnTo>
                  <a:pt x="508" y="0"/>
                </a:lnTo>
              </a:path>
            </a:pathLst>
          </a:custGeom>
          <a:solidFill>
            <a:schemeClr val="tx1"/>
          </a:solidFill>
          <a:ln w="25400" cap="rnd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defTabSz="685800">
              <a:defRPr/>
            </a:pPr>
            <a:endParaRPr lang="en-US" sz="1350" kern="0">
              <a:solidFill>
                <a:sysClr val="windowText" lastClr="000000"/>
              </a:solidFill>
              <a:latin typeface="Verdana"/>
            </a:endParaRPr>
          </a:p>
        </p:txBody>
      </p:sp>
      <p:sp>
        <p:nvSpPr>
          <p:cNvPr id="923660" name="Rectangle 12"/>
          <p:cNvSpPr>
            <a:spLocks noChangeArrowheads="1"/>
          </p:cNvSpPr>
          <p:nvPr/>
        </p:nvSpPr>
        <p:spPr bwMode="auto">
          <a:xfrm>
            <a:off x="4991101" y="3038475"/>
            <a:ext cx="1000125" cy="495300"/>
          </a:xfrm>
          <a:prstGeom prst="rect">
            <a:avLst/>
          </a:prstGeom>
          <a:solidFill>
            <a:schemeClr val="tx1"/>
          </a:solidFill>
          <a:ln w="25400">
            <a:solidFill>
              <a:schemeClr val="bg1"/>
            </a:solidFill>
            <a:miter lim="800000"/>
            <a:headEnd/>
            <a:tailEnd/>
          </a:ln>
          <a:effectLst>
            <a:outerShdw dist="53882" dir="2700000" algn="ctr" rotWithShape="0">
              <a:srgbClr val="00DFCA"/>
            </a:outerShdw>
          </a:effectLst>
        </p:spPr>
        <p:txBody>
          <a:bodyPr wrap="none" lIns="67866" tIns="33338" rIns="67866" bIns="33338" anchor="ctr"/>
          <a:lstStyle/>
          <a:p>
            <a:pPr algn="ctr" defTabSz="685800" eaLnBrk="0" hangingPunct="0">
              <a:defRPr/>
            </a:pPr>
            <a:r>
              <a:rPr lang="en-US" sz="675" b="1" kern="0" dirty="0">
                <a:solidFill>
                  <a:srgbClr val="000000"/>
                </a:solidFill>
                <a:latin typeface="Verdana"/>
              </a:rPr>
              <a:t>National Institute</a:t>
            </a:r>
          </a:p>
          <a:p>
            <a:pPr algn="ctr" defTabSz="685800" eaLnBrk="0" hangingPunct="0">
              <a:defRPr/>
            </a:pPr>
            <a:r>
              <a:rPr lang="en-US" sz="675" b="1" kern="0" dirty="0">
                <a:solidFill>
                  <a:srgbClr val="000000"/>
                </a:solidFill>
                <a:latin typeface="Verdana"/>
              </a:rPr>
              <a:t>of Diabetes and</a:t>
            </a:r>
          </a:p>
          <a:p>
            <a:pPr algn="ctr" defTabSz="685800" eaLnBrk="0" hangingPunct="0">
              <a:defRPr/>
            </a:pPr>
            <a:r>
              <a:rPr lang="en-US" sz="675" b="1" kern="0" dirty="0">
                <a:solidFill>
                  <a:srgbClr val="000000"/>
                </a:solidFill>
                <a:latin typeface="Verdana"/>
              </a:rPr>
              <a:t>Digestive and</a:t>
            </a:r>
          </a:p>
          <a:p>
            <a:pPr algn="ctr" defTabSz="685800" eaLnBrk="0" hangingPunct="0">
              <a:defRPr/>
            </a:pPr>
            <a:r>
              <a:rPr lang="en-US" sz="675" b="1" kern="0" dirty="0">
                <a:solidFill>
                  <a:srgbClr val="000000"/>
                </a:solidFill>
                <a:latin typeface="Verdana"/>
              </a:rPr>
              <a:t>Kidney Diseases</a:t>
            </a:r>
          </a:p>
        </p:txBody>
      </p:sp>
      <p:sp>
        <p:nvSpPr>
          <p:cNvPr id="263181" name="Freeform 13"/>
          <p:cNvSpPr>
            <a:spLocks/>
          </p:cNvSpPr>
          <p:nvPr/>
        </p:nvSpPr>
        <p:spPr bwMode="auto">
          <a:xfrm>
            <a:off x="4376737" y="2857501"/>
            <a:ext cx="1206104" cy="172641"/>
          </a:xfrm>
          <a:custGeom>
            <a:avLst/>
            <a:gdLst>
              <a:gd name="T0" fmla="*/ 0 w 1013"/>
              <a:gd name="T1" fmla="*/ 2147483647 h 145"/>
              <a:gd name="T2" fmla="*/ 0 w 1013"/>
              <a:gd name="T3" fmla="*/ 0 h 145"/>
              <a:gd name="T4" fmla="*/ 2147483647 w 1013"/>
              <a:gd name="T5" fmla="*/ 0 h 145"/>
              <a:gd name="T6" fmla="*/ 0 60000 65536"/>
              <a:gd name="T7" fmla="*/ 0 60000 65536"/>
              <a:gd name="T8" fmla="*/ 0 60000 65536"/>
              <a:gd name="T9" fmla="*/ 0 w 1013"/>
              <a:gd name="T10" fmla="*/ 0 h 145"/>
              <a:gd name="T11" fmla="*/ 1013 w 1013"/>
              <a:gd name="T12" fmla="*/ 145 h 14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13" h="145">
                <a:moveTo>
                  <a:pt x="0" y="144"/>
                </a:moveTo>
                <a:lnTo>
                  <a:pt x="0" y="0"/>
                </a:lnTo>
                <a:lnTo>
                  <a:pt x="1012" y="0"/>
                </a:lnTo>
              </a:path>
            </a:pathLst>
          </a:custGeom>
          <a:solidFill>
            <a:schemeClr val="tx1"/>
          </a:solidFill>
          <a:ln w="25400" cap="rnd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defTabSz="685800">
              <a:defRPr/>
            </a:pPr>
            <a:endParaRPr lang="en-US" sz="1350" kern="0">
              <a:solidFill>
                <a:sysClr val="windowText" lastClr="000000"/>
              </a:solidFill>
              <a:latin typeface="Verdana"/>
            </a:endParaRPr>
          </a:p>
        </p:txBody>
      </p:sp>
      <p:sp>
        <p:nvSpPr>
          <p:cNvPr id="923662" name="Rectangle 14"/>
          <p:cNvSpPr>
            <a:spLocks noChangeArrowheads="1"/>
          </p:cNvSpPr>
          <p:nvPr/>
        </p:nvSpPr>
        <p:spPr bwMode="auto">
          <a:xfrm>
            <a:off x="3905250" y="3038475"/>
            <a:ext cx="944166" cy="495300"/>
          </a:xfrm>
          <a:prstGeom prst="rect">
            <a:avLst/>
          </a:prstGeom>
          <a:solidFill>
            <a:schemeClr val="tx1"/>
          </a:solidFill>
          <a:ln w="25400">
            <a:solidFill>
              <a:schemeClr val="bg1"/>
            </a:solidFill>
            <a:miter lim="800000"/>
            <a:headEnd/>
            <a:tailEnd/>
          </a:ln>
          <a:effectLst>
            <a:outerShdw dist="53882" dir="2700000" algn="ctr" rotWithShape="0">
              <a:srgbClr val="00DFCA"/>
            </a:outerShdw>
          </a:effectLst>
        </p:spPr>
        <p:txBody>
          <a:bodyPr wrap="none" lIns="67866" tIns="33338" rIns="67866" bIns="33338" anchor="ctr"/>
          <a:lstStyle/>
          <a:p>
            <a:pPr algn="ctr" defTabSz="685800" eaLnBrk="0" hangingPunct="0">
              <a:defRPr/>
            </a:pPr>
            <a:r>
              <a:rPr lang="en-US" sz="675" b="1" kern="0" dirty="0">
                <a:solidFill>
                  <a:srgbClr val="000000"/>
                </a:solidFill>
                <a:latin typeface="Verdana"/>
              </a:rPr>
              <a:t>National Institute</a:t>
            </a:r>
          </a:p>
          <a:p>
            <a:pPr algn="ctr" defTabSz="685800" eaLnBrk="0" hangingPunct="0">
              <a:defRPr/>
            </a:pPr>
            <a:r>
              <a:rPr lang="en-US" sz="675" b="1" kern="0" dirty="0">
                <a:solidFill>
                  <a:srgbClr val="000000"/>
                </a:solidFill>
                <a:latin typeface="Verdana"/>
              </a:rPr>
              <a:t>of Dental and</a:t>
            </a:r>
          </a:p>
          <a:p>
            <a:pPr algn="ctr" defTabSz="685800" eaLnBrk="0" hangingPunct="0">
              <a:defRPr/>
            </a:pPr>
            <a:r>
              <a:rPr lang="en-US" sz="675" b="1" kern="0" dirty="0">
                <a:solidFill>
                  <a:srgbClr val="000000"/>
                </a:solidFill>
                <a:latin typeface="Verdana"/>
              </a:rPr>
              <a:t>Craniofacial</a:t>
            </a:r>
          </a:p>
          <a:p>
            <a:pPr algn="ctr" defTabSz="685800" eaLnBrk="0" hangingPunct="0">
              <a:defRPr/>
            </a:pPr>
            <a:r>
              <a:rPr lang="en-US" sz="675" b="1" kern="0" dirty="0">
                <a:solidFill>
                  <a:srgbClr val="000000"/>
                </a:solidFill>
                <a:latin typeface="Verdana"/>
              </a:rPr>
              <a:t>Research</a:t>
            </a:r>
          </a:p>
        </p:txBody>
      </p:sp>
      <p:sp>
        <p:nvSpPr>
          <p:cNvPr id="263183" name="Freeform 15"/>
          <p:cNvSpPr>
            <a:spLocks/>
          </p:cNvSpPr>
          <p:nvPr/>
        </p:nvSpPr>
        <p:spPr bwMode="auto">
          <a:xfrm>
            <a:off x="6096000" y="2857501"/>
            <a:ext cx="590550" cy="172641"/>
          </a:xfrm>
          <a:custGeom>
            <a:avLst/>
            <a:gdLst>
              <a:gd name="T0" fmla="*/ 2147483647 w 496"/>
              <a:gd name="T1" fmla="*/ 2147483647 h 145"/>
              <a:gd name="T2" fmla="*/ 2147483647 w 496"/>
              <a:gd name="T3" fmla="*/ 0 h 145"/>
              <a:gd name="T4" fmla="*/ 0 w 496"/>
              <a:gd name="T5" fmla="*/ 0 h 145"/>
              <a:gd name="T6" fmla="*/ 0 60000 65536"/>
              <a:gd name="T7" fmla="*/ 0 60000 65536"/>
              <a:gd name="T8" fmla="*/ 0 60000 65536"/>
              <a:gd name="T9" fmla="*/ 0 w 496"/>
              <a:gd name="T10" fmla="*/ 0 h 145"/>
              <a:gd name="T11" fmla="*/ 496 w 496"/>
              <a:gd name="T12" fmla="*/ 145 h 14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96" h="145">
                <a:moveTo>
                  <a:pt x="495" y="144"/>
                </a:moveTo>
                <a:lnTo>
                  <a:pt x="495" y="0"/>
                </a:lnTo>
                <a:lnTo>
                  <a:pt x="0" y="0"/>
                </a:lnTo>
              </a:path>
            </a:pathLst>
          </a:custGeom>
          <a:solidFill>
            <a:schemeClr val="tx1"/>
          </a:solidFill>
          <a:ln w="25400" cap="rnd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defTabSz="685800">
              <a:defRPr/>
            </a:pPr>
            <a:endParaRPr lang="en-US" sz="1350" kern="0">
              <a:solidFill>
                <a:sysClr val="windowText" lastClr="000000"/>
              </a:solidFill>
              <a:latin typeface="Verdana"/>
            </a:endParaRPr>
          </a:p>
        </p:txBody>
      </p:sp>
      <p:sp>
        <p:nvSpPr>
          <p:cNvPr id="923664" name="Rectangle 16"/>
          <p:cNvSpPr>
            <a:spLocks noChangeArrowheads="1"/>
          </p:cNvSpPr>
          <p:nvPr/>
        </p:nvSpPr>
        <p:spPr bwMode="auto">
          <a:xfrm>
            <a:off x="6198396" y="3038475"/>
            <a:ext cx="973931" cy="495300"/>
          </a:xfrm>
          <a:prstGeom prst="rect">
            <a:avLst/>
          </a:prstGeom>
          <a:solidFill>
            <a:schemeClr val="tx1"/>
          </a:solidFill>
          <a:ln w="25400">
            <a:solidFill>
              <a:schemeClr val="bg1"/>
            </a:solidFill>
            <a:miter lim="800000"/>
            <a:headEnd/>
            <a:tailEnd/>
          </a:ln>
          <a:effectLst>
            <a:outerShdw dist="53882" dir="2700000" algn="ctr" rotWithShape="0">
              <a:srgbClr val="00DFCA"/>
            </a:outerShdw>
          </a:effectLst>
        </p:spPr>
        <p:txBody>
          <a:bodyPr wrap="none" lIns="67866" tIns="33338" rIns="67866" bIns="33338" anchor="ctr"/>
          <a:lstStyle/>
          <a:p>
            <a:pPr algn="ctr" defTabSz="685800" eaLnBrk="0" hangingPunct="0">
              <a:defRPr/>
            </a:pPr>
            <a:r>
              <a:rPr lang="en-US" sz="675" b="1" kern="0">
                <a:solidFill>
                  <a:srgbClr val="000000"/>
                </a:solidFill>
                <a:latin typeface="Verdana"/>
              </a:rPr>
              <a:t>National Institute</a:t>
            </a:r>
          </a:p>
          <a:p>
            <a:pPr algn="ctr" defTabSz="685800" eaLnBrk="0" hangingPunct="0">
              <a:defRPr/>
            </a:pPr>
            <a:r>
              <a:rPr lang="en-US" sz="675" b="1" kern="0">
                <a:solidFill>
                  <a:srgbClr val="000000"/>
                </a:solidFill>
                <a:latin typeface="Verdana"/>
              </a:rPr>
              <a:t>on Drug Abuse</a:t>
            </a:r>
          </a:p>
        </p:txBody>
      </p:sp>
      <p:sp>
        <p:nvSpPr>
          <p:cNvPr id="263185" name="Freeform 17"/>
          <p:cNvSpPr>
            <a:spLocks/>
          </p:cNvSpPr>
          <p:nvPr/>
        </p:nvSpPr>
        <p:spPr bwMode="auto">
          <a:xfrm>
            <a:off x="6610350" y="2857501"/>
            <a:ext cx="1176338" cy="172641"/>
          </a:xfrm>
          <a:custGeom>
            <a:avLst/>
            <a:gdLst>
              <a:gd name="T0" fmla="*/ 2147483647 w 988"/>
              <a:gd name="T1" fmla="*/ 2147483647 h 145"/>
              <a:gd name="T2" fmla="*/ 2147483647 w 988"/>
              <a:gd name="T3" fmla="*/ 0 h 145"/>
              <a:gd name="T4" fmla="*/ 0 w 988"/>
              <a:gd name="T5" fmla="*/ 0 h 145"/>
              <a:gd name="T6" fmla="*/ 0 60000 65536"/>
              <a:gd name="T7" fmla="*/ 0 60000 65536"/>
              <a:gd name="T8" fmla="*/ 0 60000 65536"/>
              <a:gd name="T9" fmla="*/ 0 w 988"/>
              <a:gd name="T10" fmla="*/ 0 h 145"/>
              <a:gd name="T11" fmla="*/ 988 w 988"/>
              <a:gd name="T12" fmla="*/ 145 h 14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88" h="145">
                <a:moveTo>
                  <a:pt x="987" y="144"/>
                </a:moveTo>
                <a:lnTo>
                  <a:pt x="987" y="0"/>
                </a:lnTo>
                <a:lnTo>
                  <a:pt x="0" y="0"/>
                </a:lnTo>
              </a:path>
            </a:pathLst>
          </a:custGeom>
          <a:solidFill>
            <a:schemeClr val="tx1"/>
          </a:solidFill>
          <a:ln w="25400" cap="rnd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defTabSz="685800">
              <a:defRPr/>
            </a:pPr>
            <a:endParaRPr lang="en-US" sz="1350" kern="0">
              <a:solidFill>
                <a:sysClr val="windowText" lastClr="000000"/>
              </a:solidFill>
              <a:latin typeface="Verdana"/>
            </a:endParaRPr>
          </a:p>
        </p:txBody>
      </p:sp>
      <p:sp>
        <p:nvSpPr>
          <p:cNvPr id="923666" name="Rectangle 18"/>
          <p:cNvSpPr>
            <a:spLocks noChangeArrowheads="1"/>
          </p:cNvSpPr>
          <p:nvPr/>
        </p:nvSpPr>
        <p:spPr bwMode="auto">
          <a:xfrm>
            <a:off x="7312820" y="3038475"/>
            <a:ext cx="945356" cy="495300"/>
          </a:xfrm>
          <a:prstGeom prst="rect">
            <a:avLst/>
          </a:prstGeom>
          <a:solidFill>
            <a:schemeClr val="tx1"/>
          </a:solidFill>
          <a:ln w="25400">
            <a:solidFill>
              <a:schemeClr val="bg1"/>
            </a:solidFill>
            <a:miter lim="800000"/>
            <a:headEnd/>
            <a:tailEnd/>
          </a:ln>
          <a:effectLst>
            <a:outerShdw dist="53882" dir="2700000" algn="ctr" rotWithShape="0">
              <a:srgbClr val="00DFCA"/>
            </a:outerShdw>
          </a:effectLst>
        </p:spPr>
        <p:txBody>
          <a:bodyPr wrap="none" lIns="67866" tIns="33338" rIns="67866" bIns="33338" anchor="ctr"/>
          <a:lstStyle/>
          <a:p>
            <a:pPr algn="ctr" defTabSz="685800" eaLnBrk="0" hangingPunct="0">
              <a:defRPr/>
            </a:pPr>
            <a:r>
              <a:rPr lang="en-US" sz="675" b="1" kern="0">
                <a:solidFill>
                  <a:srgbClr val="000000"/>
                </a:solidFill>
                <a:latin typeface="Verdana"/>
              </a:rPr>
              <a:t>National Institute</a:t>
            </a:r>
          </a:p>
          <a:p>
            <a:pPr algn="ctr" defTabSz="685800" eaLnBrk="0" hangingPunct="0">
              <a:defRPr/>
            </a:pPr>
            <a:r>
              <a:rPr lang="en-US" sz="675" b="1" kern="0">
                <a:solidFill>
                  <a:srgbClr val="000000"/>
                </a:solidFill>
                <a:latin typeface="Verdana"/>
              </a:rPr>
              <a:t>of Environmental </a:t>
            </a:r>
          </a:p>
          <a:p>
            <a:pPr algn="ctr" defTabSz="685800" eaLnBrk="0" hangingPunct="0">
              <a:defRPr/>
            </a:pPr>
            <a:r>
              <a:rPr lang="en-US" sz="675" b="1" kern="0">
                <a:solidFill>
                  <a:srgbClr val="000000"/>
                </a:solidFill>
                <a:latin typeface="Verdana"/>
              </a:rPr>
              <a:t>Health Sciences</a:t>
            </a:r>
          </a:p>
        </p:txBody>
      </p:sp>
      <p:sp>
        <p:nvSpPr>
          <p:cNvPr id="263187" name="Freeform 19"/>
          <p:cNvSpPr>
            <a:spLocks/>
          </p:cNvSpPr>
          <p:nvPr/>
        </p:nvSpPr>
        <p:spPr bwMode="auto">
          <a:xfrm>
            <a:off x="3263504" y="2057401"/>
            <a:ext cx="1204913" cy="172641"/>
          </a:xfrm>
          <a:custGeom>
            <a:avLst/>
            <a:gdLst>
              <a:gd name="T0" fmla="*/ 0 w 1012"/>
              <a:gd name="T1" fmla="*/ 2147483647 h 145"/>
              <a:gd name="T2" fmla="*/ 0 w 1012"/>
              <a:gd name="T3" fmla="*/ 0 h 145"/>
              <a:gd name="T4" fmla="*/ 2147483647 w 1012"/>
              <a:gd name="T5" fmla="*/ 0 h 145"/>
              <a:gd name="T6" fmla="*/ 0 60000 65536"/>
              <a:gd name="T7" fmla="*/ 0 60000 65536"/>
              <a:gd name="T8" fmla="*/ 0 60000 65536"/>
              <a:gd name="T9" fmla="*/ 0 w 1012"/>
              <a:gd name="T10" fmla="*/ 0 h 145"/>
              <a:gd name="T11" fmla="*/ 1012 w 1012"/>
              <a:gd name="T12" fmla="*/ 145 h 14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12" h="145">
                <a:moveTo>
                  <a:pt x="0" y="144"/>
                </a:moveTo>
                <a:lnTo>
                  <a:pt x="0" y="0"/>
                </a:lnTo>
                <a:lnTo>
                  <a:pt x="1011" y="0"/>
                </a:lnTo>
              </a:path>
            </a:pathLst>
          </a:custGeom>
          <a:solidFill>
            <a:schemeClr val="tx1"/>
          </a:solidFill>
          <a:ln w="25400" cap="rnd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defTabSz="685800">
              <a:defRPr/>
            </a:pPr>
            <a:endParaRPr lang="en-US" sz="1350" kern="0">
              <a:solidFill>
                <a:sysClr val="windowText" lastClr="000000"/>
              </a:solidFill>
              <a:latin typeface="Verdana"/>
            </a:endParaRPr>
          </a:p>
        </p:txBody>
      </p:sp>
      <p:sp>
        <p:nvSpPr>
          <p:cNvPr id="923668" name="Rectangle 20"/>
          <p:cNvSpPr>
            <a:spLocks noChangeArrowheads="1"/>
          </p:cNvSpPr>
          <p:nvPr/>
        </p:nvSpPr>
        <p:spPr bwMode="auto">
          <a:xfrm>
            <a:off x="2790825" y="2238375"/>
            <a:ext cx="944166" cy="495300"/>
          </a:xfrm>
          <a:prstGeom prst="rect">
            <a:avLst/>
          </a:prstGeom>
          <a:solidFill>
            <a:schemeClr val="tx1"/>
          </a:solidFill>
          <a:ln w="25400">
            <a:solidFill>
              <a:schemeClr val="bg1"/>
            </a:solidFill>
            <a:miter lim="800000"/>
            <a:headEnd/>
            <a:tailEnd/>
          </a:ln>
          <a:effectLst>
            <a:outerShdw dist="53882" dir="2700000" algn="ctr" rotWithShape="0">
              <a:srgbClr val="00DFCA"/>
            </a:outerShdw>
          </a:effectLst>
        </p:spPr>
        <p:txBody>
          <a:bodyPr wrap="none" lIns="67866" tIns="33338" rIns="67866" bIns="33338" anchor="ctr"/>
          <a:lstStyle/>
          <a:p>
            <a:pPr algn="ctr" defTabSz="685800" eaLnBrk="0" hangingPunct="0">
              <a:defRPr/>
            </a:pPr>
            <a:r>
              <a:rPr lang="en-US" sz="675" b="1" kern="0">
                <a:solidFill>
                  <a:srgbClr val="000000"/>
                </a:solidFill>
                <a:latin typeface="Verdana"/>
              </a:rPr>
              <a:t>National Institute</a:t>
            </a:r>
          </a:p>
          <a:p>
            <a:pPr algn="ctr" defTabSz="685800" eaLnBrk="0" hangingPunct="0">
              <a:defRPr/>
            </a:pPr>
            <a:r>
              <a:rPr lang="en-US" sz="675" b="1" kern="0">
                <a:solidFill>
                  <a:srgbClr val="000000"/>
                </a:solidFill>
                <a:latin typeface="Verdana"/>
              </a:rPr>
              <a:t>on Aging</a:t>
            </a:r>
          </a:p>
        </p:txBody>
      </p:sp>
      <p:sp>
        <p:nvSpPr>
          <p:cNvPr id="263189" name="Freeform 21"/>
          <p:cNvSpPr>
            <a:spLocks/>
          </p:cNvSpPr>
          <p:nvPr/>
        </p:nvSpPr>
        <p:spPr bwMode="auto">
          <a:xfrm>
            <a:off x="7696200" y="2057401"/>
            <a:ext cx="1176338" cy="172641"/>
          </a:xfrm>
          <a:custGeom>
            <a:avLst/>
            <a:gdLst>
              <a:gd name="T0" fmla="*/ 2147483647 w 988"/>
              <a:gd name="T1" fmla="*/ 2147483647 h 145"/>
              <a:gd name="T2" fmla="*/ 2147483647 w 988"/>
              <a:gd name="T3" fmla="*/ 0 h 145"/>
              <a:gd name="T4" fmla="*/ 0 w 988"/>
              <a:gd name="T5" fmla="*/ 0 h 145"/>
              <a:gd name="T6" fmla="*/ 0 60000 65536"/>
              <a:gd name="T7" fmla="*/ 0 60000 65536"/>
              <a:gd name="T8" fmla="*/ 0 60000 65536"/>
              <a:gd name="T9" fmla="*/ 0 w 988"/>
              <a:gd name="T10" fmla="*/ 0 h 145"/>
              <a:gd name="T11" fmla="*/ 988 w 988"/>
              <a:gd name="T12" fmla="*/ 145 h 14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88" h="145">
                <a:moveTo>
                  <a:pt x="987" y="144"/>
                </a:moveTo>
                <a:lnTo>
                  <a:pt x="987" y="0"/>
                </a:lnTo>
                <a:lnTo>
                  <a:pt x="0" y="0"/>
                </a:lnTo>
              </a:path>
            </a:pathLst>
          </a:custGeom>
          <a:solidFill>
            <a:schemeClr val="tx1"/>
          </a:solidFill>
          <a:ln w="25400" cap="rnd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defTabSz="685800">
              <a:defRPr/>
            </a:pPr>
            <a:endParaRPr lang="en-US" sz="1350" kern="0">
              <a:solidFill>
                <a:sysClr val="windowText" lastClr="000000"/>
              </a:solidFill>
              <a:latin typeface="Verdana"/>
            </a:endParaRPr>
          </a:p>
        </p:txBody>
      </p:sp>
      <p:sp>
        <p:nvSpPr>
          <p:cNvPr id="923670" name="Rectangle 22"/>
          <p:cNvSpPr>
            <a:spLocks noChangeArrowheads="1"/>
          </p:cNvSpPr>
          <p:nvPr/>
        </p:nvSpPr>
        <p:spPr bwMode="auto">
          <a:xfrm>
            <a:off x="8398670" y="2238375"/>
            <a:ext cx="945356" cy="495300"/>
          </a:xfrm>
          <a:prstGeom prst="rect">
            <a:avLst/>
          </a:prstGeom>
          <a:solidFill>
            <a:schemeClr val="tx1"/>
          </a:solidFill>
          <a:ln w="25400">
            <a:solidFill>
              <a:schemeClr val="bg1"/>
            </a:solidFill>
            <a:miter lim="800000"/>
            <a:headEnd/>
            <a:tailEnd/>
          </a:ln>
          <a:effectLst>
            <a:outerShdw dist="53882" dir="2700000" algn="ctr" rotWithShape="0">
              <a:srgbClr val="00DFCA"/>
            </a:outerShdw>
          </a:effectLst>
        </p:spPr>
        <p:txBody>
          <a:bodyPr wrap="none" lIns="67866" tIns="33338" rIns="67866" bIns="33338" anchor="ctr"/>
          <a:lstStyle/>
          <a:p>
            <a:pPr algn="ctr" defTabSz="685800" eaLnBrk="0" hangingPunct="0">
              <a:defRPr/>
            </a:pPr>
            <a:r>
              <a:rPr lang="en-US" sz="675" b="1" kern="0">
                <a:solidFill>
                  <a:srgbClr val="000000"/>
                </a:solidFill>
                <a:latin typeface="Verdana"/>
              </a:rPr>
              <a:t>National Institute</a:t>
            </a:r>
          </a:p>
          <a:p>
            <a:pPr algn="ctr" defTabSz="685800" eaLnBrk="0" hangingPunct="0">
              <a:defRPr/>
            </a:pPr>
            <a:r>
              <a:rPr lang="en-US" sz="675" b="1" kern="0">
                <a:solidFill>
                  <a:srgbClr val="000000"/>
                </a:solidFill>
                <a:latin typeface="Verdana"/>
              </a:rPr>
              <a:t>of Child Health</a:t>
            </a:r>
          </a:p>
          <a:p>
            <a:pPr algn="ctr" defTabSz="685800" eaLnBrk="0" hangingPunct="0">
              <a:defRPr/>
            </a:pPr>
            <a:r>
              <a:rPr lang="en-US" sz="675" b="1" kern="0">
                <a:solidFill>
                  <a:srgbClr val="000000"/>
                </a:solidFill>
                <a:latin typeface="Verdana"/>
              </a:rPr>
              <a:t>and Human</a:t>
            </a:r>
          </a:p>
          <a:p>
            <a:pPr algn="ctr" defTabSz="685800" eaLnBrk="0" hangingPunct="0">
              <a:defRPr/>
            </a:pPr>
            <a:r>
              <a:rPr lang="en-US" sz="675" b="1" kern="0">
                <a:solidFill>
                  <a:srgbClr val="000000"/>
                </a:solidFill>
                <a:latin typeface="Verdana"/>
              </a:rPr>
              <a:t>Development</a:t>
            </a:r>
          </a:p>
        </p:txBody>
      </p:sp>
      <p:sp>
        <p:nvSpPr>
          <p:cNvPr id="263191" name="Freeform 23"/>
          <p:cNvSpPr>
            <a:spLocks/>
          </p:cNvSpPr>
          <p:nvPr/>
        </p:nvSpPr>
        <p:spPr bwMode="auto">
          <a:xfrm>
            <a:off x="3271837" y="2857501"/>
            <a:ext cx="1225154" cy="172641"/>
          </a:xfrm>
          <a:custGeom>
            <a:avLst/>
            <a:gdLst>
              <a:gd name="T0" fmla="*/ 0 w 1029"/>
              <a:gd name="T1" fmla="*/ 2147483647 h 145"/>
              <a:gd name="T2" fmla="*/ 0 w 1029"/>
              <a:gd name="T3" fmla="*/ 0 h 145"/>
              <a:gd name="T4" fmla="*/ 2147483647 w 1029"/>
              <a:gd name="T5" fmla="*/ 0 h 145"/>
              <a:gd name="T6" fmla="*/ 0 60000 65536"/>
              <a:gd name="T7" fmla="*/ 0 60000 65536"/>
              <a:gd name="T8" fmla="*/ 0 60000 65536"/>
              <a:gd name="T9" fmla="*/ 0 w 1029"/>
              <a:gd name="T10" fmla="*/ 0 h 145"/>
              <a:gd name="T11" fmla="*/ 1029 w 1029"/>
              <a:gd name="T12" fmla="*/ 145 h 14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29" h="145">
                <a:moveTo>
                  <a:pt x="0" y="144"/>
                </a:moveTo>
                <a:lnTo>
                  <a:pt x="0" y="0"/>
                </a:lnTo>
                <a:lnTo>
                  <a:pt x="1028" y="0"/>
                </a:lnTo>
              </a:path>
            </a:pathLst>
          </a:custGeom>
          <a:solidFill>
            <a:schemeClr val="tx1"/>
          </a:solidFill>
          <a:ln w="25400" cap="rnd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defTabSz="685800">
              <a:defRPr/>
            </a:pPr>
            <a:endParaRPr lang="en-US" sz="1350" kern="0">
              <a:solidFill>
                <a:sysClr val="windowText" lastClr="000000"/>
              </a:solidFill>
              <a:latin typeface="Verdana"/>
            </a:endParaRPr>
          </a:p>
        </p:txBody>
      </p:sp>
      <p:sp>
        <p:nvSpPr>
          <p:cNvPr id="923672" name="Rectangle 24"/>
          <p:cNvSpPr>
            <a:spLocks noChangeArrowheads="1"/>
          </p:cNvSpPr>
          <p:nvPr/>
        </p:nvSpPr>
        <p:spPr bwMode="auto">
          <a:xfrm>
            <a:off x="2790827" y="3038475"/>
            <a:ext cx="960835" cy="495300"/>
          </a:xfrm>
          <a:prstGeom prst="rect">
            <a:avLst/>
          </a:prstGeom>
          <a:solidFill>
            <a:schemeClr val="tx1"/>
          </a:solidFill>
          <a:ln w="25400">
            <a:solidFill>
              <a:schemeClr val="bg1"/>
            </a:solidFill>
            <a:miter lim="800000"/>
            <a:headEnd/>
            <a:tailEnd/>
          </a:ln>
          <a:effectLst>
            <a:outerShdw dist="53882" dir="2700000" algn="ctr" rotWithShape="0">
              <a:srgbClr val="00DFCA"/>
            </a:outerShdw>
          </a:effectLst>
        </p:spPr>
        <p:txBody>
          <a:bodyPr wrap="none" lIns="67866" tIns="33338" rIns="67866" bIns="33338" anchor="ctr"/>
          <a:lstStyle/>
          <a:p>
            <a:pPr algn="ctr" defTabSz="685800" eaLnBrk="0" hangingPunct="0">
              <a:defRPr/>
            </a:pPr>
            <a:r>
              <a:rPr lang="en-US" sz="600" b="1" kern="0" dirty="0">
                <a:solidFill>
                  <a:srgbClr val="000000"/>
                </a:solidFill>
                <a:latin typeface="Verdana"/>
              </a:rPr>
              <a:t>National Institute on</a:t>
            </a:r>
          </a:p>
          <a:p>
            <a:pPr algn="ctr" defTabSz="685800" eaLnBrk="0" hangingPunct="0">
              <a:defRPr/>
            </a:pPr>
            <a:r>
              <a:rPr lang="en-US" sz="600" b="1" kern="0" dirty="0">
                <a:solidFill>
                  <a:srgbClr val="000000"/>
                </a:solidFill>
                <a:latin typeface="Verdana"/>
              </a:rPr>
              <a:t>Deafness and Other</a:t>
            </a:r>
          </a:p>
          <a:p>
            <a:pPr algn="ctr" defTabSz="685800" eaLnBrk="0" hangingPunct="0">
              <a:defRPr/>
            </a:pPr>
            <a:r>
              <a:rPr lang="en-US" sz="600" b="1" kern="0" dirty="0">
                <a:solidFill>
                  <a:srgbClr val="000000"/>
                </a:solidFill>
                <a:latin typeface="Verdana"/>
              </a:rPr>
              <a:t>Communication</a:t>
            </a:r>
          </a:p>
          <a:p>
            <a:pPr algn="ctr" defTabSz="685800" eaLnBrk="0" hangingPunct="0">
              <a:defRPr/>
            </a:pPr>
            <a:r>
              <a:rPr lang="en-US" sz="600" b="1" kern="0" dirty="0">
                <a:solidFill>
                  <a:srgbClr val="000000"/>
                </a:solidFill>
                <a:latin typeface="Verdana"/>
              </a:rPr>
              <a:t>Disorders</a:t>
            </a:r>
          </a:p>
        </p:txBody>
      </p:sp>
      <p:sp>
        <p:nvSpPr>
          <p:cNvPr id="263193" name="Freeform 25"/>
          <p:cNvSpPr>
            <a:spLocks/>
          </p:cNvSpPr>
          <p:nvPr/>
        </p:nvSpPr>
        <p:spPr bwMode="auto">
          <a:xfrm>
            <a:off x="7753351" y="2857501"/>
            <a:ext cx="1135856" cy="172641"/>
          </a:xfrm>
          <a:custGeom>
            <a:avLst/>
            <a:gdLst>
              <a:gd name="T0" fmla="*/ 2147483647 w 954"/>
              <a:gd name="T1" fmla="*/ 2147483647 h 145"/>
              <a:gd name="T2" fmla="*/ 2147483647 w 954"/>
              <a:gd name="T3" fmla="*/ 0 h 145"/>
              <a:gd name="T4" fmla="*/ 0 w 954"/>
              <a:gd name="T5" fmla="*/ 0 h 145"/>
              <a:gd name="T6" fmla="*/ 0 60000 65536"/>
              <a:gd name="T7" fmla="*/ 0 60000 65536"/>
              <a:gd name="T8" fmla="*/ 0 60000 65536"/>
              <a:gd name="T9" fmla="*/ 0 w 954"/>
              <a:gd name="T10" fmla="*/ 0 h 145"/>
              <a:gd name="T11" fmla="*/ 954 w 954"/>
              <a:gd name="T12" fmla="*/ 145 h 14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54" h="145">
                <a:moveTo>
                  <a:pt x="953" y="144"/>
                </a:moveTo>
                <a:lnTo>
                  <a:pt x="953" y="0"/>
                </a:lnTo>
                <a:lnTo>
                  <a:pt x="0" y="0"/>
                </a:lnTo>
              </a:path>
            </a:pathLst>
          </a:custGeom>
          <a:solidFill>
            <a:schemeClr val="tx1"/>
          </a:solidFill>
          <a:ln w="25400" cap="rnd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defTabSz="685800">
              <a:defRPr/>
            </a:pPr>
            <a:endParaRPr lang="en-US" sz="1350" kern="0">
              <a:solidFill>
                <a:sysClr val="windowText" lastClr="000000"/>
              </a:solidFill>
              <a:latin typeface="Verdana"/>
            </a:endParaRPr>
          </a:p>
        </p:txBody>
      </p:sp>
      <p:sp>
        <p:nvSpPr>
          <p:cNvPr id="923674" name="Rectangle 26"/>
          <p:cNvSpPr>
            <a:spLocks noChangeArrowheads="1"/>
          </p:cNvSpPr>
          <p:nvPr/>
        </p:nvSpPr>
        <p:spPr bwMode="auto">
          <a:xfrm>
            <a:off x="8432008" y="3038475"/>
            <a:ext cx="912019" cy="495300"/>
          </a:xfrm>
          <a:prstGeom prst="rect">
            <a:avLst/>
          </a:prstGeom>
          <a:solidFill>
            <a:schemeClr val="tx1"/>
          </a:solidFill>
          <a:ln w="25400">
            <a:solidFill>
              <a:schemeClr val="bg1"/>
            </a:solidFill>
            <a:miter lim="800000"/>
            <a:headEnd/>
            <a:tailEnd/>
          </a:ln>
          <a:effectLst>
            <a:outerShdw dist="53882" dir="2700000" algn="ctr" rotWithShape="0">
              <a:srgbClr val="00DFCA"/>
            </a:outerShdw>
          </a:effectLst>
        </p:spPr>
        <p:txBody>
          <a:bodyPr wrap="none" lIns="67866" tIns="33338" rIns="67866" bIns="33338" anchor="ctr"/>
          <a:lstStyle/>
          <a:p>
            <a:pPr algn="ctr" defTabSz="685800" eaLnBrk="0" hangingPunct="0">
              <a:defRPr/>
            </a:pPr>
            <a:r>
              <a:rPr lang="en-US" sz="675" b="1" kern="0">
                <a:solidFill>
                  <a:srgbClr val="000000"/>
                </a:solidFill>
                <a:latin typeface="Verdana"/>
              </a:rPr>
              <a:t>National Eye</a:t>
            </a:r>
          </a:p>
          <a:p>
            <a:pPr algn="ctr" defTabSz="685800" eaLnBrk="0" hangingPunct="0">
              <a:defRPr/>
            </a:pPr>
            <a:r>
              <a:rPr lang="en-US" sz="675" b="1" kern="0">
                <a:solidFill>
                  <a:srgbClr val="000000"/>
                </a:solidFill>
                <a:latin typeface="Verdana"/>
              </a:rPr>
              <a:t>Institute</a:t>
            </a:r>
          </a:p>
        </p:txBody>
      </p:sp>
      <p:sp>
        <p:nvSpPr>
          <p:cNvPr id="263195" name="Freeform 27"/>
          <p:cNvSpPr>
            <a:spLocks/>
          </p:cNvSpPr>
          <p:nvPr/>
        </p:nvSpPr>
        <p:spPr bwMode="auto">
          <a:xfrm>
            <a:off x="5506641" y="3657601"/>
            <a:ext cx="590550" cy="172641"/>
          </a:xfrm>
          <a:custGeom>
            <a:avLst/>
            <a:gdLst>
              <a:gd name="T0" fmla="*/ 0 w 496"/>
              <a:gd name="T1" fmla="*/ 2147483647 h 145"/>
              <a:gd name="T2" fmla="*/ 0 w 496"/>
              <a:gd name="T3" fmla="*/ 0 h 145"/>
              <a:gd name="T4" fmla="*/ 2147483647 w 496"/>
              <a:gd name="T5" fmla="*/ 0 h 145"/>
              <a:gd name="T6" fmla="*/ 0 60000 65536"/>
              <a:gd name="T7" fmla="*/ 0 60000 65536"/>
              <a:gd name="T8" fmla="*/ 0 60000 65536"/>
              <a:gd name="T9" fmla="*/ 0 w 496"/>
              <a:gd name="T10" fmla="*/ 0 h 145"/>
              <a:gd name="T11" fmla="*/ 496 w 496"/>
              <a:gd name="T12" fmla="*/ 145 h 14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96" h="145">
                <a:moveTo>
                  <a:pt x="0" y="144"/>
                </a:moveTo>
                <a:lnTo>
                  <a:pt x="0" y="0"/>
                </a:lnTo>
                <a:lnTo>
                  <a:pt x="495" y="0"/>
                </a:lnTo>
              </a:path>
            </a:pathLst>
          </a:custGeom>
          <a:solidFill>
            <a:schemeClr val="tx1"/>
          </a:solidFill>
          <a:ln w="25400" cap="rnd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defTabSz="685800">
              <a:defRPr/>
            </a:pPr>
            <a:endParaRPr lang="en-US" sz="1350" kern="0">
              <a:solidFill>
                <a:sysClr val="windowText" lastClr="000000"/>
              </a:solidFill>
              <a:latin typeface="Verdana"/>
            </a:endParaRPr>
          </a:p>
        </p:txBody>
      </p:sp>
      <p:sp>
        <p:nvSpPr>
          <p:cNvPr id="923676" name="Rectangle 28"/>
          <p:cNvSpPr>
            <a:spLocks noChangeArrowheads="1"/>
          </p:cNvSpPr>
          <p:nvPr/>
        </p:nvSpPr>
        <p:spPr bwMode="auto">
          <a:xfrm>
            <a:off x="5019677" y="3838575"/>
            <a:ext cx="973931" cy="495300"/>
          </a:xfrm>
          <a:prstGeom prst="rect">
            <a:avLst/>
          </a:prstGeom>
          <a:solidFill>
            <a:schemeClr val="tx1"/>
          </a:solidFill>
          <a:ln w="25400">
            <a:solidFill>
              <a:schemeClr val="bg1"/>
            </a:solidFill>
            <a:miter lim="800000"/>
            <a:headEnd/>
            <a:tailEnd/>
          </a:ln>
          <a:effectLst>
            <a:outerShdw dist="53882" dir="2700000" algn="ctr" rotWithShape="0">
              <a:srgbClr val="00DFCA"/>
            </a:outerShdw>
          </a:effectLst>
        </p:spPr>
        <p:txBody>
          <a:bodyPr wrap="none" lIns="67866" tIns="33338" rIns="67866" bIns="33338" anchor="ctr"/>
          <a:lstStyle/>
          <a:p>
            <a:pPr algn="ctr" defTabSz="685800" eaLnBrk="0" hangingPunct="0">
              <a:defRPr/>
            </a:pPr>
            <a:r>
              <a:rPr lang="en-US" sz="675" b="1" kern="0">
                <a:solidFill>
                  <a:srgbClr val="000000"/>
                </a:solidFill>
                <a:latin typeface="Verdana"/>
              </a:rPr>
              <a:t>National Human</a:t>
            </a:r>
          </a:p>
          <a:p>
            <a:pPr algn="ctr" defTabSz="685800" eaLnBrk="0" hangingPunct="0">
              <a:defRPr/>
            </a:pPr>
            <a:r>
              <a:rPr lang="en-US" sz="675" b="1" kern="0">
                <a:solidFill>
                  <a:srgbClr val="000000"/>
                </a:solidFill>
                <a:latin typeface="Verdana"/>
              </a:rPr>
              <a:t>Genome Research</a:t>
            </a:r>
          </a:p>
          <a:p>
            <a:pPr algn="ctr" defTabSz="685800" eaLnBrk="0" hangingPunct="0">
              <a:defRPr/>
            </a:pPr>
            <a:r>
              <a:rPr lang="en-US" sz="675" b="1" kern="0">
                <a:solidFill>
                  <a:srgbClr val="000000"/>
                </a:solidFill>
                <a:latin typeface="Verdana"/>
              </a:rPr>
              <a:t>Institute</a:t>
            </a:r>
          </a:p>
        </p:txBody>
      </p:sp>
      <p:sp>
        <p:nvSpPr>
          <p:cNvPr id="263197" name="Freeform 29"/>
          <p:cNvSpPr>
            <a:spLocks/>
          </p:cNvSpPr>
          <p:nvPr/>
        </p:nvSpPr>
        <p:spPr bwMode="auto">
          <a:xfrm>
            <a:off x="4357687" y="3657601"/>
            <a:ext cx="1225154" cy="172641"/>
          </a:xfrm>
          <a:custGeom>
            <a:avLst/>
            <a:gdLst>
              <a:gd name="T0" fmla="*/ 0 w 1029"/>
              <a:gd name="T1" fmla="*/ 2147483647 h 145"/>
              <a:gd name="T2" fmla="*/ 0 w 1029"/>
              <a:gd name="T3" fmla="*/ 0 h 145"/>
              <a:gd name="T4" fmla="*/ 2147483647 w 1029"/>
              <a:gd name="T5" fmla="*/ 0 h 145"/>
              <a:gd name="T6" fmla="*/ 0 60000 65536"/>
              <a:gd name="T7" fmla="*/ 0 60000 65536"/>
              <a:gd name="T8" fmla="*/ 0 60000 65536"/>
              <a:gd name="T9" fmla="*/ 0 w 1029"/>
              <a:gd name="T10" fmla="*/ 0 h 145"/>
              <a:gd name="T11" fmla="*/ 1029 w 1029"/>
              <a:gd name="T12" fmla="*/ 145 h 14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29" h="145">
                <a:moveTo>
                  <a:pt x="0" y="144"/>
                </a:moveTo>
                <a:lnTo>
                  <a:pt x="0" y="0"/>
                </a:lnTo>
                <a:lnTo>
                  <a:pt x="1028" y="0"/>
                </a:lnTo>
              </a:path>
            </a:pathLst>
          </a:custGeom>
          <a:solidFill>
            <a:schemeClr val="tx1"/>
          </a:solidFill>
          <a:ln w="25400" cap="rnd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defTabSz="685800">
              <a:defRPr/>
            </a:pPr>
            <a:endParaRPr lang="en-US" sz="1350" kern="0">
              <a:solidFill>
                <a:sysClr val="windowText" lastClr="000000"/>
              </a:solidFill>
              <a:latin typeface="Verdana"/>
            </a:endParaRPr>
          </a:p>
        </p:txBody>
      </p:sp>
      <p:sp>
        <p:nvSpPr>
          <p:cNvPr id="923678" name="Rectangle 30"/>
          <p:cNvSpPr>
            <a:spLocks noChangeArrowheads="1"/>
          </p:cNvSpPr>
          <p:nvPr/>
        </p:nvSpPr>
        <p:spPr bwMode="auto">
          <a:xfrm>
            <a:off x="3876676" y="3838575"/>
            <a:ext cx="959644" cy="495300"/>
          </a:xfrm>
          <a:prstGeom prst="rect">
            <a:avLst/>
          </a:prstGeom>
          <a:solidFill>
            <a:schemeClr val="tx1"/>
          </a:solidFill>
          <a:ln w="25400">
            <a:solidFill>
              <a:schemeClr val="bg1"/>
            </a:solidFill>
            <a:miter lim="800000"/>
            <a:headEnd/>
            <a:tailEnd/>
          </a:ln>
          <a:effectLst>
            <a:outerShdw dist="53882" dir="2700000" algn="ctr" rotWithShape="0">
              <a:srgbClr val="00DFCA"/>
            </a:outerShdw>
          </a:effectLst>
        </p:spPr>
        <p:txBody>
          <a:bodyPr wrap="none" lIns="67866" tIns="33338" rIns="67866" bIns="33338" anchor="ctr"/>
          <a:lstStyle/>
          <a:p>
            <a:pPr algn="ctr" defTabSz="685800" eaLnBrk="0" hangingPunct="0">
              <a:defRPr/>
            </a:pPr>
            <a:r>
              <a:rPr lang="en-US" sz="675" b="1" kern="0">
                <a:solidFill>
                  <a:srgbClr val="000000"/>
                </a:solidFill>
                <a:latin typeface="Verdana"/>
              </a:rPr>
              <a:t>National Heart,</a:t>
            </a:r>
          </a:p>
          <a:p>
            <a:pPr algn="ctr" defTabSz="685800" eaLnBrk="0" hangingPunct="0">
              <a:defRPr/>
            </a:pPr>
            <a:r>
              <a:rPr lang="en-US" sz="675" b="1" kern="0">
                <a:solidFill>
                  <a:srgbClr val="000000"/>
                </a:solidFill>
                <a:latin typeface="Verdana"/>
              </a:rPr>
              <a:t>Lung, and Blood</a:t>
            </a:r>
          </a:p>
          <a:p>
            <a:pPr algn="ctr" defTabSz="685800" eaLnBrk="0" hangingPunct="0">
              <a:defRPr/>
            </a:pPr>
            <a:r>
              <a:rPr lang="en-US" sz="675" b="1" kern="0">
                <a:solidFill>
                  <a:srgbClr val="000000"/>
                </a:solidFill>
                <a:latin typeface="Verdana"/>
              </a:rPr>
              <a:t>Institute</a:t>
            </a:r>
          </a:p>
        </p:txBody>
      </p:sp>
      <p:sp>
        <p:nvSpPr>
          <p:cNvPr id="263199" name="Freeform 31"/>
          <p:cNvSpPr>
            <a:spLocks/>
          </p:cNvSpPr>
          <p:nvPr/>
        </p:nvSpPr>
        <p:spPr bwMode="auto">
          <a:xfrm>
            <a:off x="6096000" y="3657601"/>
            <a:ext cx="590550" cy="172641"/>
          </a:xfrm>
          <a:custGeom>
            <a:avLst/>
            <a:gdLst>
              <a:gd name="T0" fmla="*/ 2147483647 w 496"/>
              <a:gd name="T1" fmla="*/ 2147483647 h 145"/>
              <a:gd name="T2" fmla="*/ 2147483647 w 496"/>
              <a:gd name="T3" fmla="*/ 0 h 145"/>
              <a:gd name="T4" fmla="*/ 0 w 496"/>
              <a:gd name="T5" fmla="*/ 0 h 145"/>
              <a:gd name="T6" fmla="*/ 0 60000 65536"/>
              <a:gd name="T7" fmla="*/ 0 60000 65536"/>
              <a:gd name="T8" fmla="*/ 0 60000 65536"/>
              <a:gd name="T9" fmla="*/ 0 w 496"/>
              <a:gd name="T10" fmla="*/ 0 h 145"/>
              <a:gd name="T11" fmla="*/ 496 w 496"/>
              <a:gd name="T12" fmla="*/ 145 h 14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96" h="145">
                <a:moveTo>
                  <a:pt x="495" y="144"/>
                </a:moveTo>
                <a:lnTo>
                  <a:pt x="495" y="0"/>
                </a:lnTo>
                <a:lnTo>
                  <a:pt x="0" y="0"/>
                </a:lnTo>
              </a:path>
            </a:pathLst>
          </a:custGeom>
          <a:solidFill>
            <a:schemeClr val="tx1"/>
          </a:solidFill>
          <a:ln w="25400" cap="rnd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defTabSz="685800">
              <a:defRPr/>
            </a:pPr>
            <a:endParaRPr lang="en-US" sz="1350" kern="0">
              <a:solidFill>
                <a:sysClr val="windowText" lastClr="000000"/>
              </a:solidFill>
              <a:latin typeface="Verdana"/>
            </a:endParaRPr>
          </a:p>
        </p:txBody>
      </p:sp>
      <p:sp>
        <p:nvSpPr>
          <p:cNvPr id="923680" name="Rectangle 32"/>
          <p:cNvSpPr>
            <a:spLocks noChangeArrowheads="1"/>
          </p:cNvSpPr>
          <p:nvPr/>
        </p:nvSpPr>
        <p:spPr bwMode="auto">
          <a:xfrm>
            <a:off x="6198396" y="3838575"/>
            <a:ext cx="973931" cy="495300"/>
          </a:xfrm>
          <a:prstGeom prst="rect">
            <a:avLst/>
          </a:prstGeom>
          <a:solidFill>
            <a:schemeClr val="tx1"/>
          </a:solidFill>
          <a:ln w="25400">
            <a:solidFill>
              <a:schemeClr val="bg1"/>
            </a:solidFill>
            <a:miter lim="800000"/>
            <a:headEnd/>
            <a:tailEnd/>
          </a:ln>
          <a:effectLst>
            <a:outerShdw dist="53882" dir="2700000" algn="ctr" rotWithShape="0">
              <a:srgbClr val="00DFCA"/>
            </a:outerShdw>
          </a:effectLst>
        </p:spPr>
        <p:txBody>
          <a:bodyPr wrap="none" lIns="67866" tIns="33338" rIns="67866" bIns="33338" anchor="ctr"/>
          <a:lstStyle/>
          <a:p>
            <a:pPr algn="ctr" defTabSz="685800" eaLnBrk="0" hangingPunct="0">
              <a:defRPr/>
            </a:pPr>
            <a:r>
              <a:rPr lang="en-US" sz="675" b="1" kern="0">
                <a:solidFill>
                  <a:srgbClr val="000000"/>
                </a:solidFill>
                <a:latin typeface="Verdana"/>
              </a:rPr>
              <a:t>National Institute</a:t>
            </a:r>
          </a:p>
          <a:p>
            <a:pPr algn="ctr" defTabSz="685800" eaLnBrk="0" hangingPunct="0">
              <a:defRPr/>
            </a:pPr>
            <a:r>
              <a:rPr lang="en-US" sz="675" b="1" kern="0">
                <a:solidFill>
                  <a:srgbClr val="000000"/>
                </a:solidFill>
                <a:latin typeface="Verdana"/>
              </a:rPr>
              <a:t>of Mental Health</a:t>
            </a:r>
          </a:p>
        </p:txBody>
      </p:sp>
      <p:sp>
        <p:nvSpPr>
          <p:cNvPr id="263201" name="Freeform 33"/>
          <p:cNvSpPr>
            <a:spLocks/>
          </p:cNvSpPr>
          <p:nvPr/>
        </p:nvSpPr>
        <p:spPr bwMode="auto">
          <a:xfrm>
            <a:off x="6610350" y="3657601"/>
            <a:ext cx="1176338" cy="172641"/>
          </a:xfrm>
          <a:custGeom>
            <a:avLst/>
            <a:gdLst>
              <a:gd name="T0" fmla="*/ 2147483647 w 988"/>
              <a:gd name="T1" fmla="*/ 2147483647 h 145"/>
              <a:gd name="T2" fmla="*/ 2147483647 w 988"/>
              <a:gd name="T3" fmla="*/ 0 h 145"/>
              <a:gd name="T4" fmla="*/ 0 w 988"/>
              <a:gd name="T5" fmla="*/ 0 h 145"/>
              <a:gd name="T6" fmla="*/ 0 60000 65536"/>
              <a:gd name="T7" fmla="*/ 0 60000 65536"/>
              <a:gd name="T8" fmla="*/ 0 60000 65536"/>
              <a:gd name="T9" fmla="*/ 0 w 988"/>
              <a:gd name="T10" fmla="*/ 0 h 145"/>
              <a:gd name="T11" fmla="*/ 988 w 988"/>
              <a:gd name="T12" fmla="*/ 145 h 14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88" h="145">
                <a:moveTo>
                  <a:pt x="987" y="144"/>
                </a:moveTo>
                <a:lnTo>
                  <a:pt x="987" y="0"/>
                </a:lnTo>
                <a:lnTo>
                  <a:pt x="0" y="0"/>
                </a:lnTo>
              </a:path>
            </a:pathLst>
          </a:custGeom>
          <a:solidFill>
            <a:schemeClr val="tx1"/>
          </a:solidFill>
          <a:ln w="25400" cap="rnd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defTabSz="685800">
              <a:defRPr/>
            </a:pPr>
            <a:endParaRPr lang="en-US" sz="1350" kern="0">
              <a:solidFill>
                <a:sysClr val="windowText" lastClr="000000"/>
              </a:solidFill>
              <a:latin typeface="Verdana"/>
            </a:endParaRPr>
          </a:p>
        </p:txBody>
      </p:sp>
      <p:sp>
        <p:nvSpPr>
          <p:cNvPr id="923682" name="Rectangle 34"/>
          <p:cNvSpPr>
            <a:spLocks noChangeArrowheads="1"/>
          </p:cNvSpPr>
          <p:nvPr/>
        </p:nvSpPr>
        <p:spPr bwMode="auto">
          <a:xfrm>
            <a:off x="7312820" y="3838575"/>
            <a:ext cx="945356" cy="495300"/>
          </a:xfrm>
          <a:prstGeom prst="rect">
            <a:avLst/>
          </a:prstGeom>
          <a:solidFill>
            <a:schemeClr val="tx1"/>
          </a:solidFill>
          <a:ln w="25400">
            <a:solidFill>
              <a:schemeClr val="bg1"/>
            </a:solidFill>
            <a:miter lim="800000"/>
            <a:headEnd/>
            <a:tailEnd/>
          </a:ln>
          <a:effectLst>
            <a:outerShdw dist="53882" dir="2700000" algn="ctr" rotWithShape="0">
              <a:srgbClr val="00DFCA"/>
            </a:outerShdw>
          </a:effectLst>
        </p:spPr>
        <p:txBody>
          <a:bodyPr wrap="none" lIns="67866" tIns="33338" rIns="67866" bIns="33338" anchor="ctr"/>
          <a:lstStyle/>
          <a:p>
            <a:pPr algn="ctr" defTabSz="685800" eaLnBrk="0" hangingPunct="0">
              <a:defRPr/>
            </a:pPr>
            <a:r>
              <a:rPr lang="en-US" sz="675" b="1" kern="0">
                <a:solidFill>
                  <a:srgbClr val="000000"/>
                </a:solidFill>
                <a:latin typeface="Verdana"/>
              </a:rPr>
              <a:t>National Institute</a:t>
            </a:r>
          </a:p>
          <a:p>
            <a:pPr algn="ctr" defTabSz="685800" eaLnBrk="0" hangingPunct="0">
              <a:defRPr/>
            </a:pPr>
            <a:r>
              <a:rPr lang="en-US" sz="675" b="1" kern="0">
                <a:solidFill>
                  <a:srgbClr val="000000"/>
                </a:solidFill>
                <a:latin typeface="Verdana"/>
              </a:rPr>
              <a:t>of Neurological</a:t>
            </a:r>
          </a:p>
          <a:p>
            <a:pPr algn="ctr" defTabSz="685800" eaLnBrk="0" hangingPunct="0">
              <a:defRPr/>
            </a:pPr>
            <a:r>
              <a:rPr lang="en-US" sz="675" b="1" kern="0">
                <a:solidFill>
                  <a:srgbClr val="000000"/>
                </a:solidFill>
                <a:latin typeface="Verdana"/>
              </a:rPr>
              <a:t>Disorders and</a:t>
            </a:r>
          </a:p>
          <a:p>
            <a:pPr algn="ctr" defTabSz="685800" eaLnBrk="0" hangingPunct="0">
              <a:defRPr/>
            </a:pPr>
            <a:r>
              <a:rPr lang="en-US" sz="675" b="1" kern="0">
                <a:solidFill>
                  <a:srgbClr val="000000"/>
                </a:solidFill>
                <a:latin typeface="Verdana"/>
              </a:rPr>
              <a:t>Stroke</a:t>
            </a:r>
          </a:p>
        </p:txBody>
      </p:sp>
      <p:sp>
        <p:nvSpPr>
          <p:cNvPr id="263203" name="Freeform 35"/>
          <p:cNvSpPr>
            <a:spLocks/>
          </p:cNvSpPr>
          <p:nvPr/>
        </p:nvSpPr>
        <p:spPr bwMode="auto">
          <a:xfrm>
            <a:off x="3271837" y="3657601"/>
            <a:ext cx="1225154" cy="172641"/>
          </a:xfrm>
          <a:custGeom>
            <a:avLst/>
            <a:gdLst>
              <a:gd name="T0" fmla="*/ 0 w 1029"/>
              <a:gd name="T1" fmla="*/ 2147483647 h 145"/>
              <a:gd name="T2" fmla="*/ 0 w 1029"/>
              <a:gd name="T3" fmla="*/ 0 h 145"/>
              <a:gd name="T4" fmla="*/ 2147483647 w 1029"/>
              <a:gd name="T5" fmla="*/ 0 h 145"/>
              <a:gd name="T6" fmla="*/ 0 60000 65536"/>
              <a:gd name="T7" fmla="*/ 0 60000 65536"/>
              <a:gd name="T8" fmla="*/ 0 60000 65536"/>
              <a:gd name="T9" fmla="*/ 0 w 1029"/>
              <a:gd name="T10" fmla="*/ 0 h 145"/>
              <a:gd name="T11" fmla="*/ 1029 w 1029"/>
              <a:gd name="T12" fmla="*/ 145 h 14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29" h="145">
                <a:moveTo>
                  <a:pt x="0" y="144"/>
                </a:moveTo>
                <a:lnTo>
                  <a:pt x="0" y="0"/>
                </a:lnTo>
                <a:lnTo>
                  <a:pt x="1028" y="0"/>
                </a:lnTo>
              </a:path>
            </a:pathLst>
          </a:custGeom>
          <a:solidFill>
            <a:schemeClr val="tx1"/>
          </a:solidFill>
          <a:ln w="25400" cap="rnd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defTabSz="685800">
              <a:defRPr/>
            </a:pPr>
            <a:endParaRPr lang="en-US" sz="1350" kern="0">
              <a:solidFill>
                <a:sysClr val="windowText" lastClr="000000"/>
              </a:solidFill>
              <a:latin typeface="Verdana"/>
            </a:endParaRPr>
          </a:p>
        </p:txBody>
      </p:sp>
      <p:sp>
        <p:nvSpPr>
          <p:cNvPr id="923684" name="Rectangle 36"/>
          <p:cNvSpPr>
            <a:spLocks noChangeArrowheads="1"/>
          </p:cNvSpPr>
          <p:nvPr/>
        </p:nvSpPr>
        <p:spPr bwMode="auto">
          <a:xfrm>
            <a:off x="2790826" y="3838575"/>
            <a:ext cx="959644" cy="495300"/>
          </a:xfrm>
          <a:prstGeom prst="rect">
            <a:avLst/>
          </a:prstGeom>
          <a:solidFill>
            <a:schemeClr val="tx1"/>
          </a:solidFill>
          <a:ln w="25400">
            <a:solidFill>
              <a:schemeClr val="bg1"/>
            </a:solidFill>
            <a:miter lim="800000"/>
            <a:headEnd/>
            <a:tailEnd/>
          </a:ln>
          <a:effectLst>
            <a:outerShdw dist="53882" dir="2700000" algn="ctr" rotWithShape="0">
              <a:srgbClr val="00DFCA"/>
            </a:outerShdw>
          </a:effectLst>
        </p:spPr>
        <p:txBody>
          <a:bodyPr wrap="none" lIns="67866" tIns="33338" rIns="67866" bIns="33338" anchor="ctr"/>
          <a:lstStyle/>
          <a:p>
            <a:pPr algn="ctr" defTabSz="685800" eaLnBrk="0" hangingPunct="0">
              <a:defRPr/>
            </a:pPr>
            <a:r>
              <a:rPr lang="en-US" sz="675" b="1" kern="0">
                <a:solidFill>
                  <a:srgbClr val="000000"/>
                </a:solidFill>
                <a:latin typeface="Verdana"/>
              </a:rPr>
              <a:t>National Institute</a:t>
            </a:r>
          </a:p>
          <a:p>
            <a:pPr algn="ctr" defTabSz="685800" eaLnBrk="0" hangingPunct="0">
              <a:defRPr/>
            </a:pPr>
            <a:r>
              <a:rPr lang="en-US" sz="675" b="1" kern="0">
                <a:solidFill>
                  <a:srgbClr val="000000"/>
                </a:solidFill>
                <a:latin typeface="Verdana"/>
              </a:rPr>
              <a:t>of General</a:t>
            </a:r>
          </a:p>
          <a:p>
            <a:pPr algn="ctr" defTabSz="685800" eaLnBrk="0" hangingPunct="0">
              <a:defRPr/>
            </a:pPr>
            <a:r>
              <a:rPr lang="en-US" sz="675" b="1" kern="0">
                <a:solidFill>
                  <a:srgbClr val="000000"/>
                </a:solidFill>
                <a:latin typeface="Verdana"/>
              </a:rPr>
              <a:t>Medical Sciences</a:t>
            </a:r>
          </a:p>
        </p:txBody>
      </p:sp>
      <p:sp>
        <p:nvSpPr>
          <p:cNvPr id="263205" name="Freeform 37"/>
          <p:cNvSpPr>
            <a:spLocks/>
          </p:cNvSpPr>
          <p:nvPr/>
        </p:nvSpPr>
        <p:spPr bwMode="auto">
          <a:xfrm>
            <a:off x="7696200" y="3657601"/>
            <a:ext cx="1176338" cy="172641"/>
          </a:xfrm>
          <a:custGeom>
            <a:avLst/>
            <a:gdLst>
              <a:gd name="T0" fmla="*/ 2147483647 w 988"/>
              <a:gd name="T1" fmla="*/ 2147483647 h 145"/>
              <a:gd name="T2" fmla="*/ 2147483647 w 988"/>
              <a:gd name="T3" fmla="*/ 0 h 145"/>
              <a:gd name="T4" fmla="*/ 0 w 988"/>
              <a:gd name="T5" fmla="*/ 0 h 145"/>
              <a:gd name="T6" fmla="*/ 0 60000 65536"/>
              <a:gd name="T7" fmla="*/ 0 60000 65536"/>
              <a:gd name="T8" fmla="*/ 0 60000 65536"/>
              <a:gd name="T9" fmla="*/ 0 w 988"/>
              <a:gd name="T10" fmla="*/ 0 h 145"/>
              <a:gd name="T11" fmla="*/ 988 w 988"/>
              <a:gd name="T12" fmla="*/ 145 h 14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88" h="145">
                <a:moveTo>
                  <a:pt x="987" y="144"/>
                </a:moveTo>
                <a:lnTo>
                  <a:pt x="987" y="0"/>
                </a:lnTo>
                <a:lnTo>
                  <a:pt x="0" y="0"/>
                </a:lnTo>
              </a:path>
            </a:pathLst>
          </a:custGeom>
          <a:solidFill>
            <a:schemeClr val="tx1"/>
          </a:solidFill>
          <a:ln w="25400" cap="rnd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defTabSz="685800">
              <a:defRPr/>
            </a:pPr>
            <a:endParaRPr lang="en-US" sz="1350" kern="0">
              <a:solidFill>
                <a:sysClr val="windowText" lastClr="000000"/>
              </a:solidFill>
              <a:latin typeface="Verdana"/>
            </a:endParaRPr>
          </a:p>
        </p:txBody>
      </p:sp>
      <p:sp>
        <p:nvSpPr>
          <p:cNvPr id="923686" name="Rectangle 38"/>
          <p:cNvSpPr>
            <a:spLocks noChangeArrowheads="1"/>
          </p:cNvSpPr>
          <p:nvPr/>
        </p:nvSpPr>
        <p:spPr bwMode="auto">
          <a:xfrm>
            <a:off x="8398670" y="3838575"/>
            <a:ext cx="945356" cy="495300"/>
          </a:xfrm>
          <a:prstGeom prst="rect">
            <a:avLst/>
          </a:prstGeom>
          <a:solidFill>
            <a:schemeClr val="tx1"/>
          </a:solidFill>
          <a:ln w="25400">
            <a:solidFill>
              <a:schemeClr val="bg1"/>
            </a:solidFill>
            <a:miter lim="800000"/>
            <a:headEnd/>
            <a:tailEnd/>
          </a:ln>
          <a:effectLst>
            <a:outerShdw dist="53882" dir="2700000" algn="ctr" rotWithShape="0">
              <a:srgbClr val="00DFCA"/>
            </a:outerShdw>
          </a:effectLst>
        </p:spPr>
        <p:txBody>
          <a:bodyPr wrap="none" lIns="67866" tIns="33338" rIns="67866" bIns="33338" anchor="ctr"/>
          <a:lstStyle/>
          <a:p>
            <a:pPr algn="ctr" defTabSz="685800" eaLnBrk="0" hangingPunct="0">
              <a:defRPr/>
            </a:pPr>
            <a:r>
              <a:rPr lang="en-US" sz="675" b="1" kern="0">
                <a:solidFill>
                  <a:srgbClr val="000000"/>
                </a:solidFill>
                <a:latin typeface="Verdana"/>
              </a:rPr>
              <a:t>National Institute</a:t>
            </a:r>
          </a:p>
          <a:p>
            <a:pPr algn="ctr" defTabSz="685800" eaLnBrk="0" hangingPunct="0">
              <a:defRPr/>
            </a:pPr>
            <a:r>
              <a:rPr lang="en-US" sz="675" b="1" kern="0">
                <a:solidFill>
                  <a:srgbClr val="000000"/>
                </a:solidFill>
                <a:latin typeface="Verdana"/>
              </a:rPr>
              <a:t>of Nursing Research</a:t>
            </a:r>
          </a:p>
        </p:txBody>
      </p:sp>
      <p:sp>
        <p:nvSpPr>
          <p:cNvPr id="263207" name="Freeform 39"/>
          <p:cNvSpPr>
            <a:spLocks/>
          </p:cNvSpPr>
          <p:nvPr/>
        </p:nvSpPr>
        <p:spPr bwMode="auto">
          <a:xfrm>
            <a:off x="6667500" y="4457701"/>
            <a:ext cx="1176338" cy="172641"/>
          </a:xfrm>
          <a:custGeom>
            <a:avLst/>
            <a:gdLst>
              <a:gd name="T0" fmla="*/ 2147483647 w 988"/>
              <a:gd name="T1" fmla="*/ 2147483647 h 145"/>
              <a:gd name="T2" fmla="*/ 2147483647 w 988"/>
              <a:gd name="T3" fmla="*/ 0 h 145"/>
              <a:gd name="T4" fmla="*/ 0 w 988"/>
              <a:gd name="T5" fmla="*/ 0 h 145"/>
              <a:gd name="T6" fmla="*/ 0 60000 65536"/>
              <a:gd name="T7" fmla="*/ 0 60000 65536"/>
              <a:gd name="T8" fmla="*/ 0 60000 65536"/>
              <a:gd name="T9" fmla="*/ 0 w 988"/>
              <a:gd name="T10" fmla="*/ 0 h 145"/>
              <a:gd name="T11" fmla="*/ 988 w 988"/>
              <a:gd name="T12" fmla="*/ 145 h 14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88" h="145">
                <a:moveTo>
                  <a:pt x="987" y="144"/>
                </a:moveTo>
                <a:lnTo>
                  <a:pt x="987" y="0"/>
                </a:lnTo>
                <a:lnTo>
                  <a:pt x="0" y="0"/>
                </a:lnTo>
              </a:path>
            </a:pathLst>
          </a:custGeom>
          <a:solidFill>
            <a:schemeClr val="tx1"/>
          </a:solidFill>
          <a:ln w="25400" cap="rnd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defTabSz="685800">
              <a:defRPr/>
            </a:pPr>
            <a:endParaRPr lang="en-US" sz="1350" kern="0">
              <a:solidFill>
                <a:sysClr val="windowText" lastClr="000000"/>
              </a:solidFill>
              <a:latin typeface="Verdana"/>
            </a:endParaRPr>
          </a:p>
        </p:txBody>
      </p:sp>
      <p:sp>
        <p:nvSpPr>
          <p:cNvPr id="923688" name="Rectangle 40"/>
          <p:cNvSpPr>
            <a:spLocks noChangeArrowheads="1"/>
          </p:cNvSpPr>
          <p:nvPr/>
        </p:nvSpPr>
        <p:spPr bwMode="auto">
          <a:xfrm>
            <a:off x="7290200" y="4629150"/>
            <a:ext cx="944165" cy="495300"/>
          </a:xfrm>
          <a:prstGeom prst="rect">
            <a:avLst/>
          </a:prstGeom>
          <a:solidFill>
            <a:schemeClr val="tx1"/>
          </a:solidFill>
          <a:ln w="25400">
            <a:solidFill>
              <a:schemeClr val="bg1"/>
            </a:solidFill>
            <a:miter lim="800000"/>
            <a:headEnd/>
            <a:tailEnd/>
          </a:ln>
          <a:effectLst>
            <a:outerShdw dist="53882" dir="2700000" algn="ctr" rotWithShape="0">
              <a:srgbClr val="00DFCA"/>
            </a:outerShdw>
          </a:effectLst>
        </p:spPr>
        <p:txBody>
          <a:bodyPr wrap="none" lIns="67866" tIns="33338" rIns="67866" bIns="33338" anchor="ctr"/>
          <a:lstStyle/>
          <a:p>
            <a:pPr algn="ctr" defTabSz="685800" eaLnBrk="0" hangingPunct="0">
              <a:defRPr/>
            </a:pPr>
            <a:r>
              <a:rPr lang="en-US" sz="675" b="1" kern="0" dirty="0">
                <a:solidFill>
                  <a:srgbClr val="000000"/>
                </a:solidFill>
                <a:latin typeface="Verdana"/>
              </a:rPr>
              <a:t>National Library</a:t>
            </a:r>
          </a:p>
          <a:p>
            <a:pPr algn="ctr" defTabSz="685800" eaLnBrk="0" hangingPunct="0">
              <a:defRPr/>
            </a:pPr>
            <a:r>
              <a:rPr lang="en-US" sz="675" b="1" kern="0" dirty="0">
                <a:solidFill>
                  <a:srgbClr val="000000"/>
                </a:solidFill>
                <a:latin typeface="Verdana"/>
              </a:rPr>
              <a:t>of Medicine</a:t>
            </a:r>
          </a:p>
        </p:txBody>
      </p:sp>
      <p:sp>
        <p:nvSpPr>
          <p:cNvPr id="923689" name="Rectangle 41"/>
          <p:cNvSpPr>
            <a:spLocks noChangeArrowheads="1"/>
          </p:cNvSpPr>
          <p:nvPr/>
        </p:nvSpPr>
        <p:spPr bwMode="auto">
          <a:xfrm>
            <a:off x="5807871" y="5372100"/>
            <a:ext cx="973931" cy="495300"/>
          </a:xfrm>
          <a:prstGeom prst="rect">
            <a:avLst/>
          </a:prstGeom>
          <a:solidFill>
            <a:schemeClr val="tx1"/>
          </a:solidFill>
          <a:ln w="25400">
            <a:solidFill>
              <a:schemeClr val="bg1"/>
            </a:solidFill>
            <a:miter lim="800000"/>
            <a:headEnd/>
            <a:tailEnd/>
          </a:ln>
          <a:effectLst>
            <a:outerShdw dist="53882" dir="2700000" algn="ctr" rotWithShape="0">
              <a:srgbClr val="00DFCA"/>
            </a:outerShdw>
          </a:effectLst>
        </p:spPr>
        <p:txBody>
          <a:bodyPr wrap="none" lIns="67866" tIns="33338" rIns="67866" bIns="33338" anchor="ctr"/>
          <a:lstStyle/>
          <a:p>
            <a:pPr algn="ctr" defTabSz="685800" eaLnBrk="0" hangingPunct="0">
              <a:defRPr/>
            </a:pPr>
            <a:r>
              <a:rPr lang="en-US" sz="750" b="1" kern="0">
                <a:solidFill>
                  <a:srgbClr val="000000"/>
                </a:solidFill>
                <a:latin typeface="Verdana"/>
              </a:rPr>
              <a:t>Center for </a:t>
            </a:r>
          </a:p>
          <a:p>
            <a:pPr algn="ctr" defTabSz="685800" eaLnBrk="0" hangingPunct="0">
              <a:defRPr/>
            </a:pPr>
            <a:r>
              <a:rPr lang="en-US" sz="750" b="1" kern="0">
                <a:solidFill>
                  <a:srgbClr val="000000"/>
                </a:solidFill>
                <a:latin typeface="Verdana"/>
              </a:rPr>
              <a:t>Information</a:t>
            </a:r>
          </a:p>
          <a:p>
            <a:pPr algn="ctr" defTabSz="685800" eaLnBrk="0" hangingPunct="0">
              <a:defRPr/>
            </a:pPr>
            <a:r>
              <a:rPr lang="en-US" sz="750" b="1" kern="0">
                <a:solidFill>
                  <a:srgbClr val="000000"/>
                </a:solidFill>
                <a:latin typeface="Verdana"/>
              </a:rPr>
              <a:t>Technology</a:t>
            </a:r>
          </a:p>
        </p:txBody>
      </p:sp>
      <p:sp>
        <p:nvSpPr>
          <p:cNvPr id="923690" name="Rectangle 42"/>
          <p:cNvSpPr>
            <a:spLocks noChangeArrowheads="1"/>
          </p:cNvSpPr>
          <p:nvPr/>
        </p:nvSpPr>
        <p:spPr bwMode="auto">
          <a:xfrm>
            <a:off x="7008021" y="5372100"/>
            <a:ext cx="973931" cy="495300"/>
          </a:xfrm>
          <a:prstGeom prst="rect">
            <a:avLst/>
          </a:prstGeom>
          <a:solidFill>
            <a:schemeClr val="tx1"/>
          </a:solidFill>
          <a:ln w="25400">
            <a:solidFill>
              <a:schemeClr val="bg1"/>
            </a:solidFill>
            <a:miter lim="800000"/>
            <a:headEnd/>
            <a:tailEnd/>
          </a:ln>
          <a:effectLst>
            <a:outerShdw dist="53882" dir="2700000" algn="ctr" rotWithShape="0">
              <a:srgbClr val="00DFCA"/>
            </a:outerShdw>
          </a:effectLst>
        </p:spPr>
        <p:txBody>
          <a:bodyPr wrap="none" lIns="67866" tIns="33338" rIns="67866" bIns="33338" anchor="ctr"/>
          <a:lstStyle/>
          <a:p>
            <a:pPr algn="ctr" defTabSz="685800" eaLnBrk="0" hangingPunct="0">
              <a:defRPr/>
            </a:pPr>
            <a:r>
              <a:rPr lang="en-US" sz="750" b="1" kern="0">
                <a:solidFill>
                  <a:srgbClr val="000000"/>
                </a:solidFill>
                <a:latin typeface="Verdana"/>
              </a:rPr>
              <a:t>Center for </a:t>
            </a:r>
          </a:p>
          <a:p>
            <a:pPr algn="ctr" defTabSz="685800" eaLnBrk="0" hangingPunct="0">
              <a:defRPr/>
            </a:pPr>
            <a:r>
              <a:rPr lang="en-US" sz="750" b="1" kern="0">
                <a:solidFill>
                  <a:srgbClr val="000000"/>
                </a:solidFill>
                <a:latin typeface="Verdana"/>
              </a:rPr>
              <a:t>Scientific Review</a:t>
            </a:r>
          </a:p>
        </p:txBody>
      </p:sp>
      <p:sp>
        <p:nvSpPr>
          <p:cNvPr id="263211" name="Freeform 43"/>
          <p:cNvSpPr>
            <a:spLocks/>
          </p:cNvSpPr>
          <p:nvPr/>
        </p:nvSpPr>
        <p:spPr bwMode="auto">
          <a:xfrm>
            <a:off x="4356498" y="4457701"/>
            <a:ext cx="1226344" cy="172641"/>
          </a:xfrm>
          <a:custGeom>
            <a:avLst/>
            <a:gdLst>
              <a:gd name="T0" fmla="*/ 0 w 1030"/>
              <a:gd name="T1" fmla="*/ 2147483647 h 145"/>
              <a:gd name="T2" fmla="*/ 0 w 1030"/>
              <a:gd name="T3" fmla="*/ 0 h 145"/>
              <a:gd name="T4" fmla="*/ 2147483647 w 1030"/>
              <a:gd name="T5" fmla="*/ 0 h 145"/>
              <a:gd name="T6" fmla="*/ 0 60000 65536"/>
              <a:gd name="T7" fmla="*/ 0 60000 65536"/>
              <a:gd name="T8" fmla="*/ 0 60000 65536"/>
              <a:gd name="T9" fmla="*/ 0 w 1030"/>
              <a:gd name="T10" fmla="*/ 0 h 145"/>
              <a:gd name="T11" fmla="*/ 1030 w 1030"/>
              <a:gd name="T12" fmla="*/ 145 h 14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30" h="145">
                <a:moveTo>
                  <a:pt x="0" y="144"/>
                </a:moveTo>
                <a:lnTo>
                  <a:pt x="0" y="0"/>
                </a:lnTo>
                <a:lnTo>
                  <a:pt x="1029" y="0"/>
                </a:lnTo>
              </a:path>
            </a:pathLst>
          </a:custGeom>
          <a:solidFill>
            <a:schemeClr val="tx1"/>
          </a:solidFill>
          <a:ln w="25400" cap="rnd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defTabSz="685800">
              <a:defRPr/>
            </a:pPr>
            <a:endParaRPr lang="en-US" sz="1350" kern="0">
              <a:solidFill>
                <a:sysClr val="windowText" lastClr="000000"/>
              </a:solidFill>
              <a:latin typeface="Verdana"/>
            </a:endParaRPr>
          </a:p>
        </p:txBody>
      </p:sp>
      <p:sp>
        <p:nvSpPr>
          <p:cNvPr id="923692" name="Rectangle 44"/>
          <p:cNvSpPr>
            <a:spLocks noChangeArrowheads="1"/>
          </p:cNvSpPr>
          <p:nvPr/>
        </p:nvSpPr>
        <p:spPr bwMode="auto">
          <a:xfrm>
            <a:off x="3886202" y="4629150"/>
            <a:ext cx="960835" cy="495300"/>
          </a:xfrm>
          <a:prstGeom prst="rect">
            <a:avLst/>
          </a:prstGeom>
          <a:solidFill>
            <a:schemeClr val="tx1"/>
          </a:solidFill>
          <a:ln w="25400">
            <a:solidFill>
              <a:schemeClr val="bg1"/>
            </a:solidFill>
            <a:miter lim="800000"/>
            <a:headEnd/>
            <a:tailEnd/>
          </a:ln>
          <a:effectLst>
            <a:outerShdw dist="53882" dir="2700000" algn="ctr" rotWithShape="0">
              <a:srgbClr val="00DFCA"/>
            </a:outerShdw>
          </a:effectLst>
        </p:spPr>
        <p:txBody>
          <a:bodyPr wrap="none" lIns="67866" tIns="33338" rIns="67866" bIns="33338" anchor="ctr"/>
          <a:lstStyle/>
          <a:p>
            <a:pPr algn="ctr" defTabSz="685800" eaLnBrk="0" hangingPunct="0">
              <a:defRPr/>
            </a:pPr>
            <a:r>
              <a:rPr lang="en-US" sz="675" b="1" kern="0" dirty="0">
                <a:solidFill>
                  <a:srgbClr val="000000"/>
                </a:solidFill>
                <a:latin typeface="Verdana"/>
              </a:rPr>
              <a:t>National Center</a:t>
            </a:r>
          </a:p>
          <a:p>
            <a:pPr algn="ctr" defTabSz="685800" eaLnBrk="0" hangingPunct="0">
              <a:defRPr/>
            </a:pPr>
            <a:r>
              <a:rPr lang="en-US" sz="675" b="1" kern="0" dirty="0">
                <a:solidFill>
                  <a:srgbClr val="000000"/>
                </a:solidFill>
                <a:latin typeface="Verdana"/>
              </a:rPr>
              <a:t>for Complementary</a:t>
            </a:r>
          </a:p>
          <a:p>
            <a:pPr algn="ctr" defTabSz="685800" eaLnBrk="0" hangingPunct="0">
              <a:defRPr/>
            </a:pPr>
            <a:r>
              <a:rPr lang="en-US" sz="675" b="1" kern="0" dirty="0">
                <a:solidFill>
                  <a:srgbClr val="000000"/>
                </a:solidFill>
                <a:latin typeface="Verdana"/>
              </a:rPr>
              <a:t>and Integrative</a:t>
            </a:r>
          </a:p>
          <a:p>
            <a:pPr algn="ctr" defTabSz="685800" eaLnBrk="0" hangingPunct="0">
              <a:defRPr/>
            </a:pPr>
            <a:r>
              <a:rPr lang="en-US" sz="675" b="1" kern="0" dirty="0">
                <a:solidFill>
                  <a:srgbClr val="000000"/>
                </a:solidFill>
                <a:latin typeface="Verdana"/>
              </a:rPr>
              <a:t>Health</a:t>
            </a:r>
          </a:p>
        </p:txBody>
      </p:sp>
      <p:sp>
        <p:nvSpPr>
          <p:cNvPr id="263213" name="Freeform 45"/>
          <p:cNvSpPr>
            <a:spLocks/>
          </p:cNvSpPr>
          <p:nvPr/>
        </p:nvSpPr>
        <p:spPr bwMode="auto">
          <a:xfrm>
            <a:off x="5491163" y="2057401"/>
            <a:ext cx="606029" cy="172641"/>
          </a:xfrm>
          <a:custGeom>
            <a:avLst/>
            <a:gdLst>
              <a:gd name="T0" fmla="*/ 0 w 509"/>
              <a:gd name="T1" fmla="*/ 2147483647 h 145"/>
              <a:gd name="T2" fmla="*/ 0 w 509"/>
              <a:gd name="T3" fmla="*/ 0 h 145"/>
              <a:gd name="T4" fmla="*/ 2147483647 w 509"/>
              <a:gd name="T5" fmla="*/ 0 h 145"/>
              <a:gd name="T6" fmla="*/ 0 60000 65536"/>
              <a:gd name="T7" fmla="*/ 0 60000 65536"/>
              <a:gd name="T8" fmla="*/ 0 60000 65536"/>
              <a:gd name="T9" fmla="*/ 0 w 509"/>
              <a:gd name="T10" fmla="*/ 0 h 145"/>
              <a:gd name="T11" fmla="*/ 509 w 509"/>
              <a:gd name="T12" fmla="*/ 145 h 14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09" h="145">
                <a:moveTo>
                  <a:pt x="0" y="144"/>
                </a:moveTo>
                <a:lnTo>
                  <a:pt x="0" y="0"/>
                </a:lnTo>
                <a:lnTo>
                  <a:pt x="508" y="0"/>
                </a:lnTo>
              </a:path>
            </a:pathLst>
          </a:custGeom>
          <a:solidFill>
            <a:schemeClr val="tx1"/>
          </a:solidFill>
          <a:ln w="25400" cap="rnd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defTabSz="685800">
              <a:defRPr/>
            </a:pPr>
            <a:endParaRPr lang="en-US" sz="1350" kern="0">
              <a:solidFill>
                <a:sysClr val="windowText" lastClr="000000"/>
              </a:solidFill>
              <a:latin typeface="Verdana"/>
            </a:endParaRPr>
          </a:p>
        </p:txBody>
      </p:sp>
      <p:sp>
        <p:nvSpPr>
          <p:cNvPr id="923694" name="Rectangle 46"/>
          <p:cNvSpPr>
            <a:spLocks noChangeArrowheads="1"/>
          </p:cNvSpPr>
          <p:nvPr/>
        </p:nvSpPr>
        <p:spPr bwMode="auto">
          <a:xfrm>
            <a:off x="5010151" y="2228850"/>
            <a:ext cx="1000125" cy="495300"/>
          </a:xfrm>
          <a:prstGeom prst="rect">
            <a:avLst/>
          </a:prstGeom>
          <a:solidFill>
            <a:schemeClr val="tx1"/>
          </a:solidFill>
          <a:ln w="25400">
            <a:solidFill>
              <a:schemeClr val="bg1"/>
            </a:solidFill>
            <a:miter lim="800000"/>
            <a:headEnd/>
            <a:tailEnd/>
          </a:ln>
          <a:effectLst>
            <a:outerShdw dist="53882" dir="2700000" algn="ctr" rotWithShape="0">
              <a:srgbClr val="00DFCA"/>
            </a:outerShdw>
          </a:effectLst>
        </p:spPr>
        <p:txBody>
          <a:bodyPr wrap="none" lIns="67866" tIns="33338" rIns="67866" bIns="33338" anchor="ctr"/>
          <a:lstStyle/>
          <a:p>
            <a:pPr algn="ctr" defTabSz="685800" eaLnBrk="0" hangingPunct="0">
              <a:defRPr/>
            </a:pPr>
            <a:r>
              <a:rPr lang="en-US" sz="675" b="1" kern="0" dirty="0">
                <a:solidFill>
                  <a:srgbClr val="000000"/>
                </a:solidFill>
                <a:latin typeface="Verdana"/>
              </a:rPr>
              <a:t>National Institute</a:t>
            </a:r>
          </a:p>
          <a:p>
            <a:pPr algn="ctr" defTabSz="685800" eaLnBrk="0" hangingPunct="0">
              <a:defRPr/>
            </a:pPr>
            <a:r>
              <a:rPr lang="en-US" sz="675" b="1" kern="0" dirty="0">
                <a:solidFill>
                  <a:srgbClr val="000000"/>
                </a:solidFill>
                <a:latin typeface="Verdana"/>
              </a:rPr>
              <a:t>of Allergy and</a:t>
            </a:r>
          </a:p>
          <a:p>
            <a:pPr algn="ctr" defTabSz="685800" eaLnBrk="0" hangingPunct="0">
              <a:defRPr/>
            </a:pPr>
            <a:r>
              <a:rPr lang="en-US" sz="675" b="1" kern="0" dirty="0">
                <a:solidFill>
                  <a:srgbClr val="000000"/>
                </a:solidFill>
                <a:latin typeface="Verdana"/>
              </a:rPr>
              <a:t>Infectious Diseases</a:t>
            </a:r>
          </a:p>
        </p:txBody>
      </p:sp>
      <p:sp>
        <p:nvSpPr>
          <p:cNvPr id="263215" name="Freeform 47"/>
          <p:cNvSpPr>
            <a:spLocks/>
          </p:cNvSpPr>
          <p:nvPr/>
        </p:nvSpPr>
        <p:spPr bwMode="auto">
          <a:xfrm>
            <a:off x="5506641" y="4457701"/>
            <a:ext cx="590550" cy="172641"/>
          </a:xfrm>
          <a:custGeom>
            <a:avLst/>
            <a:gdLst>
              <a:gd name="T0" fmla="*/ 0 w 496"/>
              <a:gd name="T1" fmla="*/ 2147483647 h 145"/>
              <a:gd name="T2" fmla="*/ 0 w 496"/>
              <a:gd name="T3" fmla="*/ 0 h 145"/>
              <a:gd name="T4" fmla="*/ 2147483647 w 496"/>
              <a:gd name="T5" fmla="*/ 0 h 145"/>
              <a:gd name="T6" fmla="*/ 0 60000 65536"/>
              <a:gd name="T7" fmla="*/ 0 60000 65536"/>
              <a:gd name="T8" fmla="*/ 0 60000 65536"/>
              <a:gd name="T9" fmla="*/ 0 w 496"/>
              <a:gd name="T10" fmla="*/ 0 h 145"/>
              <a:gd name="T11" fmla="*/ 496 w 496"/>
              <a:gd name="T12" fmla="*/ 145 h 14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96" h="145">
                <a:moveTo>
                  <a:pt x="0" y="144"/>
                </a:moveTo>
                <a:lnTo>
                  <a:pt x="0" y="0"/>
                </a:lnTo>
                <a:lnTo>
                  <a:pt x="495" y="0"/>
                </a:lnTo>
              </a:path>
            </a:pathLst>
          </a:custGeom>
          <a:solidFill>
            <a:schemeClr val="tx1"/>
          </a:solidFill>
          <a:ln w="25400" cap="rnd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defTabSz="685800">
              <a:defRPr/>
            </a:pPr>
            <a:endParaRPr lang="en-US" sz="1350" kern="0">
              <a:solidFill>
                <a:sysClr val="windowText" lastClr="000000"/>
              </a:solidFill>
              <a:latin typeface="Verdana"/>
            </a:endParaRPr>
          </a:p>
        </p:txBody>
      </p:sp>
      <p:sp>
        <p:nvSpPr>
          <p:cNvPr id="263216" name="Freeform 48"/>
          <p:cNvSpPr>
            <a:spLocks/>
          </p:cNvSpPr>
          <p:nvPr/>
        </p:nvSpPr>
        <p:spPr bwMode="auto">
          <a:xfrm>
            <a:off x="6096000" y="4457701"/>
            <a:ext cx="590550" cy="172641"/>
          </a:xfrm>
          <a:custGeom>
            <a:avLst/>
            <a:gdLst>
              <a:gd name="T0" fmla="*/ 2147483647 w 496"/>
              <a:gd name="T1" fmla="*/ 2147483647 h 145"/>
              <a:gd name="T2" fmla="*/ 2147483647 w 496"/>
              <a:gd name="T3" fmla="*/ 0 h 145"/>
              <a:gd name="T4" fmla="*/ 0 w 496"/>
              <a:gd name="T5" fmla="*/ 0 h 145"/>
              <a:gd name="T6" fmla="*/ 0 60000 65536"/>
              <a:gd name="T7" fmla="*/ 0 60000 65536"/>
              <a:gd name="T8" fmla="*/ 0 60000 65536"/>
              <a:gd name="T9" fmla="*/ 0 w 496"/>
              <a:gd name="T10" fmla="*/ 0 h 145"/>
              <a:gd name="T11" fmla="*/ 496 w 496"/>
              <a:gd name="T12" fmla="*/ 145 h 14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96" h="145">
                <a:moveTo>
                  <a:pt x="495" y="144"/>
                </a:moveTo>
                <a:lnTo>
                  <a:pt x="495" y="0"/>
                </a:lnTo>
                <a:lnTo>
                  <a:pt x="0" y="0"/>
                </a:lnTo>
              </a:path>
            </a:pathLst>
          </a:custGeom>
          <a:solidFill>
            <a:schemeClr val="tx1"/>
          </a:solidFill>
          <a:ln w="25400" cap="rnd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defTabSz="685800">
              <a:defRPr/>
            </a:pPr>
            <a:endParaRPr lang="en-US" sz="1350" kern="0">
              <a:solidFill>
                <a:sysClr val="windowText" lastClr="000000"/>
              </a:solidFill>
              <a:latin typeface="Verdana"/>
            </a:endParaRPr>
          </a:p>
        </p:txBody>
      </p:sp>
      <p:sp>
        <p:nvSpPr>
          <p:cNvPr id="923697" name="Rectangle 49"/>
          <p:cNvSpPr>
            <a:spLocks noChangeArrowheads="1"/>
          </p:cNvSpPr>
          <p:nvPr/>
        </p:nvSpPr>
        <p:spPr bwMode="auto">
          <a:xfrm>
            <a:off x="6198396" y="4638675"/>
            <a:ext cx="973931" cy="495300"/>
          </a:xfrm>
          <a:prstGeom prst="rect">
            <a:avLst/>
          </a:prstGeom>
          <a:solidFill>
            <a:srgbClr val="FFFF00"/>
          </a:solidFill>
          <a:ln w="25400">
            <a:solidFill>
              <a:schemeClr val="bg1"/>
            </a:solidFill>
            <a:miter lim="800000"/>
            <a:headEnd/>
            <a:tailEnd/>
          </a:ln>
          <a:effectLst>
            <a:outerShdw dist="53882" dir="2700000" algn="ctr" rotWithShape="0">
              <a:srgbClr val="00DFCA"/>
            </a:outerShdw>
          </a:effectLst>
        </p:spPr>
        <p:txBody>
          <a:bodyPr wrap="none" lIns="67866" tIns="33338" rIns="67866" bIns="33338" anchor="ctr"/>
          <a:lstStyle/>
          <a:p>
            <a:pPr algn="ctr" defTabSz="685800" eaLnBrk="0" hangingPunct="0">
              <a:defRPr/>
            </a:pPr>
            <a:r>
              <a:rPr lang="en-US" sz="1050" b="1" kern="0">
                <a:solidFill>
                  <a:srgbClr val="000000"/>
                </a:solidFill>
                <a:latin typeface="Verdana"/>
              </a:rPr>
              <a:t>Nat’l Center</a:t>
            </a:r>
          </a:p>
          <a:p>
            <a:pPr algn="ctr" defTabSz="685800" eaLnBrk="0" hangingPunct="0">
              <a:defRPr/>
            </a:pPr>
            <a:r>
              <a:rPr lang="en-US" sz="1050" b="1" kern="0">
                <a:solidFill>
                  <a:srgbClr val="000000"/>
                </a:solidFill>
                <a:latin typeface="Verdana"/>
              </a:rPr>
              <a:t>for Research</a:t>
            </a:r>
          </a:p>
          <a:p>
            <a:pPr algn="ctr" defTabSz="685800" eaLnBrk="0" hangingPunct="0">
              <a:defRPr/>
            </a:pPr>
            <a:r>
              <a:rPr lang="en-US" sz="1050" b="1" kern="0">
                <a:solidFill>
                  <a:srgbClr val="000000"/>
                </a:solidFill>
                <a:latin typeface="Verdana"/>
              </a:rPr>
              <a:t>Resources</a:t>
            </a:r>
          </a:p>
        </p:txBody>
      </p:sp>
      <p:sp>
        <p:nvSpPr>
          <p:cNvPr id="923698" name="Rectangle 50"/>
          <p:cNvSpPr>
            <a:spLocks noChangeArrowheads="1"/>
          </p:cNvSpPr>
          <p:nvPr/>
        </p:nvSpPr>
        <p:spPr bwMode="auto">
          <a:xfrm>
            <a:off x="4607721" y="5372100"/>
            <a:ext cx="973931" cy="495300"/>
          </a:xfrm>
          <a:prstGeom prst="rect">
            <a:avLst/>
          </a:prstGeom>
          <a:solidFill>
            <a:schemeClr val="tx1"/>
          </a:solidFill>
          <a:ln w="25400">
            <a:solidFill>
              <a:schemeClr val="bg1"/>
            </a:solidFill>
            <a:miter lim="800000"/>
            <a:headEnd/>
            <a:tailEnd/>
          </a:ln>
          <a:effectLst>
            <a:outerShdw dist="53882" dir="2700000" algn="ctr" rotWithShape="0">
              <a:srgbClr val="00DFCA"/>
            </a:outerShdw>
          </a:effectLst>
        </p:spPr>
        <p:txBody>
          <a:bodyPr wrap="none" lIns="67866" tIns="33338" rIns="67866" bIns="33338" anchor="ctr"/>
          <a:lstStyle/>
          <a:p>
            <a:pPr algn="ctr" defTabSz="685800" eaLnBrk="0" hangingPunct="0">
              <a:defRPr/>
            </a:pPr>
            <a:r>
              <a:rPr lang="en-US" sz="750" b="1" kern="0">
                <a:solidFill>
                  <a:srgbClr val="000000"/>
                </a:solidFill>
                <a:latin typeface="Verdana"/>
              </a:rPr>
              <a:t> </a:t>
            </a:r>
          </a:p>
          <a:p>
            <a:pPr algn="ctr" defTabSz="685800" eaLnBrk="0" hangingPunct="0">
              <a:defRPr/>
            </a:pPr>
            <a:r>
              <a:rPr lang="en-US" sz="750" b="1" kern="0">
                <a:solidFill>
                  <a:srgbClr val="000000"/>
                </a:solidFill>
                <a:latin typeface="Verdana"/>
              </a:rPr>
              <a:t>Clinical Center</a:t>
            </a:r>
          </a:p>
          <a:p>
            <a:pPr algn="ctr" defTabSz="685800" eaLnBrk="0" hangingPunct="0">
              <a:defRPr/>
            </a:pPr>
            <a:endParaRPr lang="en-US" sz="750" b="1" kern="0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263219" name="Line 51"/>
          <p:cNvSpPr>
            <a:spLocks noChangeShapeType="1"/>
          </p:cNvSpPr>
          <p:nvPr/>
        </p:nvSpPr>
        <p:spPr bwMode="auto">
          <a:xfrm>
            <a:off x="4895850" y="5257800"/>
            <a:ext cx="2514600" cy="0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defTabSz="685800">
              <a:defRPr/>
            </a:pPr>
            <a:endParaRPr lang="en-US" sz="1350" kern="0">
              <a:solidFill>
                <a:sysClr val="windowText" lastClr="000000"/>
              </a:solidFill>
              <a:latin typeface="Verdana"/>
            </a:endParaRPr>
          </a:p>
        </p:txBody>
      </p:sp>
      <p:sp>
        <p:nvSpPr>
          <p:cNvPr id="263220" name="Line 52"/>
          <p:cNvSpPr>
            <a:spLocks noChangeShapeType="1"/>
          </p:cNvSpPr>
          <p:nvPr/>
        </p:nvSpPr>
        <p:spPr bwMode="auto">
          <a:xfrm>
            <a:off x="6096000" y="5257800"/>
            <a:ext cx="0" cy="11430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defTabSz="685800">
              <a:defRPr/>
            </a:pPr>
            <a:endParaRPr lang="en-US" sz="1350" kern="0">
              <a:solidFill>
                <a:sysClr val="windowText" lastClr="000000"/>
              </a:solidFill>
              <a:latin typeface="Verdana"/>
            </a:endParaRPr>
          </a:p>
        </p:txBody>
      </p:sp>
      <p:sp>
        <p:nvSpPr>
          <p:cNvPr id="263221" name="Line 53"/>
          <p:cNvSpPr>
            <a:spLocks noChangeShapeType="1"/>
          </p:cNvSpPr>
          <p:nvPr/>
        </p:nvSpPr>
        <p:spPr bwMode="auto">
          <a:xfrm>
            <a:off x="4895850" y="5257800"/>
            <a:ext cx="0" cy="114300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defTabSz="685800">
              <a:defRPr/>
            </a:pPr>
            <a:endParaRPr lang="en-US" sz="1350" kern="0">
              <a:solidFill>
                <a:sysClr val="windowText" lastClr="000000"/>
              </a:solidFill>
              <a:latin typeface="Verdana"/>
            </a:endParaRPr>
          </a:p>
        </p:txBody>
      </p:sp>
      <p:sp>
        <p:nvSpPr>
          <p:cNvPr id="263222" name="Line 54"/>
          <p:cNvSpPr>
            <a:spLocks noChangeShapeType="1"/>
          </p:cNvSpPr>
          <p:nvPr/>
        </p:nvSpPr>
        <p:spPr bwMode="auto">
          <a:xfrm>
            <a:off x="7410450" y="5257800"/>
            <a:ext cx="0" cy="114300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defTabSz="685800">
              <a:defRPr/>
            </a:pPr>
            <a:endParaRPr lang="en-US" sz="1350" kern="0">
              <a:solidFill>
                <a:sysClr val="windowText" lastClr="000000"/>
              </a:solidFill>
              <a:latin typeface="Verdana"/>
            </a:endParaRPr>
          </a:p>
        </p:txBody>
      </p:sp>
      <p:sp>
        <p:nvSpPr>
          <p:cNvPr id="923703" name="Rectangle 55"/>
          <p:cNvSpPr>
            <a:spLocks noChangeArrowheads="1"/>
          </p:cNvSpPr>
          <p:nvPr/>
        </p:nvSpPr>
        <p:spPr bwMode="auto">
          <a:xfrm>
            <a:off x="8356997" y="4629150"/>
            <a:ext cx="985838" cy="495300"/>
          </a:xfrm>
          <a:prstGeom prst="rect">
            <a:avLst/>
          </a:prstGeom>
          <a:solidFill>
            <a:schemeClr val="tx1"/>
          </a:solidFill>
          <a:ln w="25400">
            <a:solidFill>
              <a:schemeClr val="bg1"/>
            </a:solidFill>
            <a:miter lim="800000"/>
            <a:headEnd/>
            <a:tailEnd/>
          </a:ln>
          <a:effectLst>
            <a:outerShdw dist="53882" dir="2700000" algn="ctr" rotWithShape="0">
              <a:srgbClr val="00DFCA"/>
            </a:outerShdw>
          </a:effectLst>
        </p:spPr>
        <p:txBody>
          <a:bodyPr wrap="none" lIns="67866" tIns="33338" rIns="67866" bIns="33338" anchor="ctr"/>
          <a:lstStyle/>
          <a:p>
            <a:pPr algn="ctr" defTabSz="685800" eaLnBrk="0" hangingPunct="0">
              <a:defRPr/>
            </a:pPr>
            <a:r>
              <a:rPr lang="en-US" sz="675" b="1" kern="0" dirty="0">
                <a:solidFill>
                  <a:srgbClr val="DADADA">
                    <a:lumMod val="10000"/>
                  </a:srgbClr>
                </a:solidFill>
                <a:latin typeface="Verdana"/>
              </a:rPr>
              <a:t>National Center on </a:t>
            </a:r>
          </a:p>
          <a:p>
            <a:pPr algn="ctr" defTabSz="685800" eaLnBrk="0" hangingPunct="0">
              <a:defRPr/>
            </a:pPr>
            <a:r>
              <a:rPr lang="en-US" sz="675" b="1" kern="0" dirty="0">
                <a:solidFill>
                  <a:srgbClr val="DADADA">
                    <a:lumMod val="10000"/>
                  </a:srgbClr>
                </a:solidFill>
                <a:latin typeface="Verdana"/>
              </a:rPr>
              <a:t>Minority Health and</a:t>
            </a:r>
          </a:p>
          <a:p>
            <a:pPr algn="ctr" defTabSz="685800" eaLnBrk="0" hangingPunct="0">
              <a:defRPr/>
            </a:pPr>
            <a:r>
              <a:rPr lang="en-US" sz="675" b="1" kern="0" dirty="0">
                <a:solidFill>
                  <a:srgbClr val="DADADA">
                    <a:lumMod val="10000"/>
                  </a:srgbClr>
                </a:solidFill>
                <a:latin typeface="Verdana"/>
              </a:rPr>
              <a:t>Health Disparities</a:t>
            </a:r>
          </a:p>
        </p:txBody>
      </p:sp>
      <p:sp>
        <p:nvSpPr>
          <p:cNvPr id="263224" name="Freeform 56"/>
          <p:cNvSpPr>
            <a:spLocks/>
          </p:cNvSpPr>
          <p:nvPr/>
        </p:nvSpPr>
        <p:spPr bwMode="auto">
          <a:xfrm>
            <a:off x="3175398" y="4457701"/>
            <a:ext cx="1226344" cy="172641"/>
          </a:xfrm>
          <a:custGeom>
            <a:avLst/>
            <a:gdLst>
              <a:gd name="T0" fmla="*/ 0 w 1030"/>
              <a:gd name="T1" fmla="*/ 2147483647 h 145"/>
              <a:gd name="T2" fmla="*/ 0 w 1030"/>
              <a:gd name="T3" fmla="*/ 0 h 145"/>
              <a:gd name="T4" fmla="*/ 2147483647 w 1030"/>
              <a:gd name="T5" fmla="*/ 0 h 145"/>
              <a:gd name="T6" fmla="*/ 0 60000 65536"/>
              <a:gd name="T7" fmla="*/ 0 60000 65536"/>
              <a:gd name="T8" fmla="*/ 0 60000 65536"/>
              <a:gd name="T9" fmla="*/ 0 w 1030"/>
              <a:gd name="T10" fmla="*/ 0 h 145"/>
              <a:gd name="T11" fmla="*/ 1030 w 1030"/>
              <a:gd name="T12" fmla="*/ 145 h 14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30" h="145">
                <a:moveTo>
                  <a:pt x="0" y="144"/>
                </a:moveTo>
                <a:lnTo>
                  <a:pt x="0" y="0"/>
                </a:lnTo>
                <a:lnTo>
                  <a:pt x="1029" y="0"/>
                </a:lnTo>
              </a:path>
            </a:pathLst>
          </a:custGeom>
          <a:solidFill>
            <a:schemeClr val="tx1"/>
          </a:solidFill>
          <a:ln w="25400" cap="rnd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defTabSz="685800">
              <a:defRPr/>
            </a:pPr>
            <a:endParaRPr lang="en-US" sz="1350" kern="0">
              <a:solidFill>
                <a:sysClr val="windowText" lastClr="000000"/>
              </a:solidFill>
              <a:latin typeface="Verdana"/>
            </a:endParaRPr>
          </a:p>
        </p:txBody>
      </p:sp>
      <p:sp>
        <p:nvSpPr>
          <p:cNvPr id="923705" name="Rectangle 57"/>
          <p:cNvSpPr>
            <a:spLocks noChangeArrowheads="1"/>
          </p:cNvSpPr>
          <p:nvPr/>
        </p:nvSpPr>
        <p:spPr bwMode="auto">
          <a:xfrm>
            <a:off x="2756300" y="4629150"/>
            <a:ext cx="1023937" cy="495300"/>
          </a:xfrm>
          <a:prstGeom prst="rect">
            <a:avLst/>
          </a:prstGeom>
          <a:solidFill>
            <a:schemeClr val="tx1"/>
          </a:solidFill>
          <a:ln w="25400">
            <a:solidFill>
              <a:schemeClr val="bg1"/>
            </a:solidFill>
            <a:miter lim="800000"/>
            <a:headEnd/>
            <a:tailEnd/>
          </a:ln>
          <a:effectLst>
            <a:outerShdw dist="53882" dir="2700000" algn="ctr" rotWithShape="0">
              <a:srgbClr val="00DFCA"/>
            </a:outerShdw>
          </a:effectLst>
        </p:spPr>
        <p:txBody>
          <a:bodyPr wrap="none" lIns="67866" tIns="33338" rIns="67866" bIns="33338" anchor="ctr"/>
          <a:lstStyle/>
          <a:p>
            <a:pPr algn="ctr" defTabSz="685800" eaLnBrk="0" hangingPunct="0">
              <a:defRPr/>
            </a:pPr>
            <a:r>
              <a:rPr lang="en-US" sz="675" b="1" kern="0" dirty="0">
                <a:solidFill>
                  <a:srgbClr val="000000"/>
                </a:solidFill>
                <a:latin typeface="Verdana"/>
              </a:rPr>
              <a:t>National Institute of </a:t>
            </a:r>
          </a:p>
          <a:p>
            <a:pPr algn="ctr" defTabSz="685800" eaLnBrk="0" hangingPunct="0">
              <a:defRPr/>
            </a:pPr>
            <a:r>
              <a:rPr lang="en-US" sz="675" b="1" kern="0" dirty="0">
                <a:solidFill>
                  <a:srgbClr val="000000"/>
                </a:solidFill>
                <a:latin typeface="Verdana"/>
              </a:rPr>
              <a:t>Biomedical Imaging</a:t>
            </a:r>
          </a:p>
          <a:p>
            <a:pPr algn="ctr" defTabSz="685800" eaLnBrk="0" hangingPunct="0">
              <a:defRPr/>
            </a:pPr>
            <a:r>
              <a:rPr lang="en-US" sz="675" b="1" kern="0" dirty="0">
                <a:solidFill>
                  <a:srgbClr val="000000"/>
                </a:solidFill>
                <a:latin typeface="Verdana"/>
              </a:rPr>
              <a:t>and Bioengineering</a:t>
            </a:r>
          </a:p>
        </p:txBody>
      </p:sp>
      <p:sp>
        <p:nvSpPr>
          <p:cNvPr id="263226" name="Freeform 58"/>
          <p:cNvSpPr>
            <a:spLocks/>
          </p:cNvSpPr>
          <p:nvPr/>
        </p:nvSpPr>
        <p:spPr bwMode="auto">
          <a:xfrm>
            <a:off x="7848600" y="4457701"/>
            <a:ext cx="1176338" cy="172641"/>
          </a:xfrm>
          <a:custGeom>
            <a:avLst/>
            <a:gdLst>
              <a:gd name="T0" fmla="*/ 2147483647 w 988"/>
              <a:gd name="T1" fmla="*/ 2147483647 h 145"/>
              <a:gd name="T2" fmla="*/ 2147483647 w 988"/>
              <a:gd name="T3" fmla="*/ 0 h 145"/>
              <a:gd name="T4" fmla="*/ 0 w 988"/>
              <a:gd name="T5" fmla="*/ 0 h 145"/>
              <a:gd name="T6" fmla="*/ 0 60000 65536"/>
              <a:gd name="T7" fmla="*/ 0 60000 65536"/>
              <a:gd name="T8" fmla="*/ 0 60000 65536"/>
              <a:gd name="T9" fmla="*/ 0 w 988"/>
              <a:gd name="T10" fmla="*/ 0 h 145"/>
              <a:gd name="T11" fmla="*/ 988 w 988"/>
              <a:gd name="T12" fmla="*/ 145 h 14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88" h="145">
                <a:moveTo>
                  <a:pt x="987" y="144"/>
                </a:moveTo>
                <a:lnTo>
                  <a:pt x="987" y="0"/>
                </a:lnTo>
                <a:lnTo>
                  <a:pt x="0" y="0"/>
                </a:lnTo>
              </a:path>
            </a:pathLst>
          </a:custGeom>
          <a:solidFill>
            <a:schemeClr val="tx1"/>
          </a:solidFill>
          <a:ln w="25400" cap="rnd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defTabSz="685800">
              <a:defRPr/>
            </a:pPr>
            <a:endParaRPr lang="en-US" sz="1350" kern="0">
              <a:solidFill>
                <a:sysClr val="windowText" lastClr="000000"/>
              </a:solidFill>
              <a:latin typeface="Verdana"/>
            </a:endParaRPr>
          </a:p>
        </p:txBody>
      </p:sp>
      <p:sp>
        <p:nvSpPr>
          <p:cNvPr id="923707" name="Rectangle 59"/>
          <p:cNvSpPr>
            <a:spLocks noChangeArrowheads="1"/>
          </p:cNvSpPr>
          <p:nvPr/>
        </p:nvSpPr>
        <p:spPr bwMode="auto">
          <a:xfrm>
            <a:off x="5010152" y="4648200"/>
            <a:ext cx="973931" cy="495300"/>
          </a:xfrm>
          <a:prstGeom prst="rect">
            <a:avLst/>
          </a:prstGeom>
          <a:solidFill>
            <a:srgbClr val="FFFF00"/>
          </a:solidFill>
          <a:ln w="25400">
            <a:solidFill>
              <a:schemeClr val="bg1"/>
            </a:solidFill>
            <a:miter lim="800000"/>
            <a:headEnd/>
            <a:tailEnd/>
          </a:ln>
          <a:effectLst>
            <a:outerShdw dist="53882" dir="2700000" algn="ctr" rotWithShape="0">
              <a:srgbClr val="00DFCA"/>
            </a:outerShdw>
          </a:effectLst>
        </p:spPr>
        <p:txBody>
          <a:bodyPr wrap="none" lIns="67866" tIns="33338" rIns="67866" bIns="33338" anchor="ctr"/>
          <a:lstStyle/>
          <a:p>
            <a:pPr algn="ctr" defTabSz="685800" eaLnBrk="0" hangingPunct="0">
              <a:defRPr/>
            </a:pPr>
            <a:r>
              <a:rPr lang="en-US" sz="900" b="1" kern="0" dirty="0">
                <a:solidFill>
                  <a:srgbClr val="000000"/>
                </a:solidFill>
                <a:latin typeface="Verdana"/>
              </a:rPr>
              <a:t>Fogarty </a:t>
            </a:r>
          </a:p>
          <a:p>
            <a:pPr algn="ctr" defTabSz="685800" eaLnBrk="0" hangingPunct="0">
              <a:defRPr/>
            </a:pPr>
            <a:r>
              <a:rPr lang="en-US" sz="900" b="1" kern="0" dirty="0">
                <a:solidFill>
                  <a:srgbClr val="000000"/>
                </a:solidFill>
                <a:latin typeface="Verdana"/>
              </a:rPr>
              <a:t>International </a:t>
            </a:r>
          </a:p>
          <a:p>
            <a:pPr algn="ctr" defTabSz="685800" eaLnBrk="0" hangingPunct="0">
              <a:defRPr/>
            </a:pPr>
            <a:r>
              <a:rPr lang="en-US" sz="900" b="1" kern="0" dirty="0">
                <a:solidFill>
                  <a:srgbClr val="000000"/>
                </a:solidFill>
                <a:latin typeface="Verdana"/>
              </a:rPr>
              <a:t>Center</a:t>
            </a:r>
          </a:p>
        </p:txBody>
      </p:sp>
      <p:sp>
        <p:nvSpPr>
          <p:cNvPr id="923711" name="Rectangle 63"/>
          <p:cNvSpPr>
            <a:spLocks noChangeArrowheads="1"/>
          </p:cNvSpPr>
          <p:nvPr/>
        </p:nvSpPr>
        <p:spPr bwMode="auto">
          <a:xfrm>
            <a:off x="6210302" y="4629150"/>
            <a:ext cx="973931" cy="495300"/>
          </a:xfrm>
          <a:prstGeom prst="rect">
            <a:avLst/>
          </a:prstGeom>
          <a:solidFill>
            <a:schemeClr val="tx1"/>
          </a:solidFill>
          <a:ln w="25400">
            <a:solidFill>
              <a:schemeClr val="bg1"/>
            </a:solidFill>
            <a:miter lim="800000"/>
            <a:headEnd/>
            <a:tailEnd/>
          </a:ln>
          <a:effectLst>
            <a:outerShdw dist="53882" dir="2700000" algn="ctr" rotWithShape="0">
              <a:srgbClr val="00DFCA"/>
            </a:outerShdw>
          </a:effectLst>
        </p:spPr>
        <p:txBody>
          <a:bodyPr wrap="none" lIns="67866" tIns="33338" rIns="67866" bIns="33338" anchor="ctr"/>
          <a:lstStyle/>
          <a:p>
            <a:pPr algn="ctr" defTabSz="685800" eaLnBrk="0" hangingPunct="0">
              <a:defRPr/>
            </a:pPr>
            <a:r>
              <a:rPr lang="en-US" sz="675" b="1" kern="0" dirty="0">
                <a:solidFill>
                  <a:srgbClr val="000000"/>
                </a:solidFill>
                <a:latin typeface="Verdana"/>
              </a:rPr>
              <a:t> </a:t>
            </a:r>
          </a:p>
          <a:p>
            <a:pPr algn="ctr" defTabSz="685800" eaLnBrk="0" hangingPunct="0">
              <a:defRPr/>
            </a:pPr>
            <a:r>
              <a:rPr lang="en-US" sz="675" b="1" kern="0" dirty="0">
                <a:solidFill>
                  <a:srgbClr val="000000"/>
                </a:solidFill>
                <a:latin typeface="Verdana"/>
              </a:rPr>
              <a:t>National Center for </a:t>
            </a:r>
          </a:p>
          <a:p>
            <a:pPr algn="ctr" defTabSz="685800" eaLnBrk="0" hangingPunct="0">
              <a:defRPr/>
            </a:pPr>
            <a:r>
              <a:rPr lang="en-US" sz="675" b="1" kern="0" dirty="0">
                <a:solidFill>
                  <a:srgbClr val="000000"/>
                </a:solidFill>
                <a:latin typeface="Verdana"/>
              </a:rPr>
              <a:t>Accelerating </a:t>
            </a:r>
          </a:p>
          <a:p>
            <a:pPr algn="ctr" defTabSz="685800" eaLnBrk="0" hangingPunct="0">
              <a:defRPr/>
            </a:pPr>
            <a:r>
              <a:rPr lang="en-US" sz="675" b="1" kern="0" dirty="0">
                <a:solidFill>
                  <a:srgbClr val="000000"/>
                </a:solidFill>
                <a:latin typeface="Verdana"/>
              </a:rPr>
              <a:t>Translational </a:t>
            </a:r>
          </a:p>
          <a:p>
            <a:pPr algn="ctr" defTabSz="685800" eaLnBrk="0" hangingPunct="0">
              <a:defRPr/>
            </a:pPr>
            <a:r>
              <a:rPr lang="en-US" sz="675" b="1" kern="0" dirty="0">
                <a:solidFill>
                  <a:srgbClr val="000000"/>
                </a:solidFill>
                <a:latin typeface="Verdana"/>
              </a:rPr>
              <a:t>Science</a:t>
            </a:r>
          </a:p>
          <a:p>
            <a:pPr algn="ctr" defTabSz="685800" eaLnBrk="0" hangingPunct="0">
              <a:defRPr/>
            </a:pPr>
            <a:endParaRPr lang="en-US" sz="675" b="1" kern="0" dirty="0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957159" y="989611"/>
            <a:ext cx="5306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en-US" sz="2400" b="1" kern="0" dirty="0">
                <a:solidFill>
                  <a:sysClr val="windowText" lastClr="000000"/>
                </a:solidFill>
                <a:latin typeface="Verdana"/>
              </a:rPr>
              <a:t>National Institutes of Health</a:t>
            </a:r>
          </a:p>
        </p:txBody>
      </p:sp>
      <p:pic>
        <p:nvPicPr>
          <p:cNvPr id="1026" name="Picture 2" descr="https://www.schellgames.com/assets/images/logos/NIH-Logo-500x410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45" t="24273" r="17938" b="25308"/>
          <a:stretch/>
        </p:blipFill>
        <p:spPr bwMode="auto">
          <a:xfrm>
            <a:off x="2806735" y="891298"/>
            <a:ext cx="1098517" cy="71842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A5DFF06-729B-4119-9809-F3F85AC3EA1A}"/>
              </a:ext>
            </a:extLst>
          </p:cNvPr>
          <p:cNvSpPr txBox="1"/>
          <p:nvPr/>
        </p:nvSpPr>
        <p:spPr>
          <a:xfrm>
            <a:off x="8046074" y="1414247"/>
            <a:ext cx="15932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dirty="0">
                <a:solidFill>
                  <a:srgbClr val="FFFFFF"/>
                </a:solidFill>
                <a:latin typeface="Verdana"/>
              </a:rPr>
              <a:t>$45 </a:t>
            </a:r>
            <a:r>
              <a:rPr lang="en-US" dirty="0" err="1">
                <a:solidFill>
                  <a:srgbClr val="FFFFFF"/>
                </a:solidFill>
                <a:latin typeface="Verdana"/>
              </a:rPr>
              <a:t>bil</a:t>
            </a:r>
            <a:r>
              <a:rPr lang="en-US" dirty="0">
                <a:solidFill>
                  <a:srgbClr val="FFFFFF"/>
                </a:solidFill>
                <a:latin typeface="Verdana"/>
              </a:rPr>
              <a:t>/year</a:t>
            </a:r>
          </a:p>
        </p:txBody>
      </p:sp>
    </p:spTree>
    <p:extLst>
      <p:ext uri="{BB962C8B-B14F-4D97-AF65-F5344CB8AC3E}">
        <p14:creationId xmlns:p14="http://schemas.microsoft.com/office/powerpoint/2010/main" val="1874126461"/>
      </p:ext>
    </p:extLst>
  </p:cSld>
  <p:clrMapOvr>
    <a:masterClrMapping/>
  </p:clrMapOvr>
  <p:transition spd="med" advTm="64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685800" fontAlgn="base">
              <a:spcAft>
                <a:spcPct val="0"/>
              </a:spcAft>
              <a:defRPr/>
            </a:pPr>
            <a:r>
              <a:rPr lang="en-US" sz="2700" kern="0" dirty="0">
                <a:latin typeface="Arial" charset="0"/>
                <a:ea typeface="Osaka" charset="-128"/>
                <a:cs typeface="+mn-cs"/>
              </a:rPr>
              <a:t>The Fogarty International Center (FIC):  Mission</a:t>
            </a:r>
            <a:br>
              <a:rPr lang="en-US" i="1" kern="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Osaka" charset="-128"/>
                <a:cs typeface="+mn-cs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57175" indent="-257175" defTabSz="685800" eaLnBrk="0" hangingPunct="0">
              <a:buSzPct val="100000"/>
              <a:defRPr/>
            </a:pPr>
            <a:r>
              <a:rPr lang="en-US" kern="0" dirty="0">
                <a:solidFill>
                  <a:srgbClr val="000000"/>
                </a:solidFill>
              </a:rPr>
              <a:t>To </a:t>
            </a:r>
            <a:r>
              <a:rPr lang="en-US" b="1" kern="0" dirty="0">
                <a:solidFill>
                  <a:srgbClr val="000000"/>
                </a:solidFill>
              </a:rPr>
              <a:t>address global health challenges </a:t>
            </a:r>
            <a:r>
              <a:rPr lang="en-US" kern="0" dirty="0">
                <a:solidFill>
                  <a:srgbClr val="000000"/>
                </a:solidFill>
              </a:rPr>
              <a:t>through innovative &amp; collaborative (US-foreign) programs for research &amp; research training</a:t>
            </a:r>
          </a:p>
          <a:p>
            <a:pPr marL="257175" indent="-257175" defTabSz="685800" eaLnBrk="0" hangingPunct="0">
              <a:buSzPct val="100000"/>
              <a:defRPr/>
            </a:pPr>
            <a:r>
              <a:rPr lang="en-US" b="1" kern="0" dirty="0">
                <a:solidFill>
                  <a:srgbClr val="000000"/>
                </a:solidFill>
                <a:cs typeface="Osaka" charset="0"/>
              </a:rPr>
              <a:t>Focus on building research capacity in low- and middle-income countries</a:t>
            </a:r>
          </a:p>
          <a:p>
            <a:pPr marL="257175" indent="-257175" defTabSz="685800" eaLnBrk="0" hangingPunct="0">
              <a:buSzPct val="100000"/>
              <a:defRPr/>
            </a:pPr>
            <a:r>
              <a:rPr lang="en-US" kern="0" dirty="0">
                <a:solidFill>
                  <a:srgbClr val="000000"/>
                </a:solidFill>
              </a:rPr>
              <a:t>To support &amp; advance the NIH mission thru global partnerships</a:t>
            </a:r>
          </a:p>
          <a:p>
            <a:endParaRPr lang="en-US" dirty="0"/>
          </a:p>
        </p:txBody>
      </p:sp>
      <p:pic>
        <p:nvPicPr>
          <p:cNvPr id="4" name="Picture 3" descr="Fogarty"/>
          <p:cNvPicPr>
            <a:picLocks noChangeAspect="1" noChangeArrowheads="1"/>
          </p:cNvPicPr>
          <p:nvPr/>
        </p:nvPicPr>
        <p:blipFill>
          <a:blip r:embed="rId2">
            <a:lum bright="-48000" contrast="6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91"/>
          <a:stretch>
            <a:fillRect/>
          </a:stretch>
        </p:blipFill>
        <p:spPr bwMode="auto">
          <a:xfrm>
            <a:off x="2350024" y="3953368"/>
            <a:ext cx="2547938" cy="1540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1915280" y="5662769"/>
            <a:ext cx="376115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en-US" sz="1600" b="1" i="1" kern="0" dirty="0">
                <a:solidFill>
                  <a:prstClr val="black"/>
                </a:solidFill>
                <a:latin typeface="Calibri Light" panose="020F0302020204030204"/>
                <a:ea typeface="+mj-ea"/>
                <a:cs typeface="Osaka"/>
              </a:rPr>
              <a:t>Rhode Island Congressman John E. Fogarty</a:t>
            </a:r>
            <a:endParaRPr lang="en-US" kern="0" dirty="0">
              <a:solidFill>
                <a:sysClr val="windowText" lastClr="00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602889" y="4357664"/>
            <a:ext cx="4229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685800">
              <a:spcBef>
                <a:spcPct val="0"/>
              </a:spcBef>
              <a:defRPr/>
            </a:pPr>
            <a:r>
              <a:rPr lang="en-US" sz="2800" b="1" i="1" kern="0" dirty="0">
                <a:solidFill>
                  <a:srgbClr val="00943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“Science for Global Health”</a:t>
            </a:r>
          </a:p>
        </p:txBody>
      </p:sp>
    </p:spTree>
    <p:extLst>
      <p:ext uri="{BB962C8B-B14F-4D97-AF65-F5344CB8AC3E}">
        <p14:creationId xmlns:p14="http://schemas.microsoft.com/office/powerpoint/2010/main" val="11703367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3CEE2DFC-45A9-4E32-80D4-302DBE2BD5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6412" y="147788"/>
            <a:ext cx="10363200" cy="98742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800" dirty="0"/>
              <a:t>Scope:  Mix of broad and targeted programs </a:t>
            </a:r>
            <a:br>
              <a:rPr lang="en-US" sz="2800" dirty="0"/>
            </a:br>
            <a:r>
              <a:rPr lang="en-US" sz="2800" dirty="0"/>
              <a:t>    All applications solicited by NOFO (notice of funding opportunity)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FAFE0D17-FAC0-484C-9853-8C3CFBF48FA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29904839"/>
              </p:ext>
            </p:extLst>
          </p:nvPr>
        </p:nvGraphicFramePr>
        <p:xfrm>
          <a:off x="2302275" y="1733550"/>
          <a:ext cx="7363750" cy="5124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0CB5F04-FB17-4D3C-A9F7-A631CD0CEAAB}"/>
              </a:ext>
            </a:extLst>
          </p:cNvPr>
          <p:cNvGraphicFramePr>
            <a:graphicFrameLocks noGrp="1"/>
          </p:cNvGraphicFramePr>
          <p:nvPr/>
        </p:nvGraphicFramePr>
        <p:xfrm>
          <a:off x="9348925" y="3680093"/>
          <a:ext cx="2576375" cy="257532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07786">
                  <a:extLst>
                    <a:ext uri="{9D8B030D-6E8A-4147-A177-3AD203B41FA5}">
                      <a16:colId xmlns:a16="http://schemas.microsoft.com/office/drawing/2014/main" val="1428598288"/>
                    </a:ext>
                  </a:extLst>
                </a:gridCol>
                <a:gridCol w="468589">
                  <a:extLst>
                    <a:ext uri="{9D8B030D-6E8A-4147-A177-3AD203B41FA5}">
                      <a16:colId xmlns:a16="http://schemas.microsoft.com/office/drawing/2014/main" val="1965511841"/>
                    </a:ext>
                  </a:extLst>
                </a:gridCol>
              </a:tblGrid>
              <a:tr h="24691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Training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5681" marR="5681" marT="568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u="none" strike="noStrike" dirty="0">
                          <a:effectLst/>
                        </a:rPr>
                        <a:t>164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5681" marR="5681" marT="5681" marB="0" anchor="b"/>
                </a:tc>
                <a:extLst>
                  <a:ext uri="{0D108BD9-81ED-4DB2-BD59-A6C34878D82A}">
                    <a16:rowId xmlns:a16="http://schemas.microsoft.com/office/drawing/2014/main" val="2379639085"/>
                  </a:ext>
                </a:extLst>
              </a:tr>
              <a:tr h="24691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GID (D43, U2R, D71)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5681" marR="5681" marT="568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33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5681" marR="5681" marT="5681" marB="0" anchor="b"/>
                </a:tc>
                <a:extLst>
                  <a:ext uri="{0D108BD9-81ED-4DB2-BD59-A6C34878D82A}">
                    <a16:rowId xmlns:a16="http://schemas.microsoft.com/office/drawing/2014/main" val="1209466714"/>
                  </a:ext>
                </a:extLst>
              </a:tr>
              <a:tr h="32963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HIVRT (D43, D71, G11)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5681" marR="5681" marT="568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61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5681" marR="5681" marT="5681" marB="0" anchor="b"/>
                </a:tc>
                <a:extLst>
                  <a:ext uri="{0D108BD9-81ED-4DB2-BD59-A6C34878D82A}">
                    <a16:rowId xmlns:a16="http://schemas.microsoft.com/office/drawing/2014/main" val="58086866"/>
                  </a:ext>
                </a:extLst>
              </a:tr>
              <a:tr h="24691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NCD Lifespan (D43)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5681" marR="5681" marT="568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33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5681" marR="5681" marT="5681" marB="0" anchor="b"/>
                </a:tc>
                <a:extLst>
                  <a:ext uri="{0D108BD9-81ED-4DB2-BD59-A6C34878D82A}">
                    <a16:rowId xmlns:a16="http://schemas.microsoft.com/office/drawing/2014/main" val="1518621485"/>
                  </a:ext>
                </a:extLst>
              </a:tr>
              <a:tr h="24691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LAUNCH (D43)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5681" marR="5681" marT="568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7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5681" marR="5681" marT="5681" marB="0" anchor="b"/>
                </a:tc>
                <a:extLst>
                  <a:ext uri="{0D108BD9-81ED-4DB2-BD59-A6C34878D82A}">
                    <a16:rowId xmlns:a16="http://schemas.microsoft.com/office/drawing/2014/main" val="1662604561"/>
                  </a:ext>
                </a:extLst>
              </a:tr>
              <a:tr h="24691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Trauma &amp; Injury (D43)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5681" marR="5681" marT="568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8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5681" marR="5681" marT="5681" marB="0" anchor="b"/>
                </a:tc>
                <a:extLst>
                  <a:ext uri="{0D108BD9-81ED-4DB2-BD59-A6C34878D82A}">
                    <a16:rowId xmlns:a16="http://schemas.microsoft.com/office/drawing/2014/main" val="2146430667"/>
                  </a:ext>
                </a:extLst>
              </a:tr>
              <a:tr h="24691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GEOHealth (U2R)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5681" marR="5681" marT="568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7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5681" marR="5681" marT="5681" marB="0" anchor="b"/>
                </a:tc>
                <a:extLst>
                  <a:ext uri="{0D108BD9-81ED-4DB2-BD59-A6C34878D82A}">
                    <a16:rowId xmlns:a16="http://schemas.microsoft.com/office/drawing/2014/main" val="2064429523"/>
                  </a:ext>
                </a:extLst>
              </a:tr>
              <a:tr h="24691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Bioinformatics (U2R)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5681" marR="5681" marT="568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2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5681" marR="5681" marT="5681" marB="0" anchor="b"/>
                </a:tc>
                <a:extLst>
                  <a:ext uri="{0D108BD9-81ED-4DB2-BD59-A6C34878D82A}">
                    <a16:rowId xmlns:a16="http://schemas.microsoft.com/office/drawing/2014/main" val="3239826550"/>
                  </a:ext>
                </a:extLst>
              </a:tr>
              <a:tr h="24691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DS-I Africa (U2R)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5681" marR="5681" marT="568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7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5681" marR="5681" marT="5681" marB="0" anchor="b"/>
                </a:tc>
                <a:extLst>
                  <a:ext uri="{0D108BD9-81ED-4DB2-BD59-A6C34878D82A}">
                    <a16:rowId xmlns:a16="http://schemas.microsoft.com/office/drawing/2014/main" val="2017624419"/>
                  </a:ext>
                </a:extLst>
              </a:tr>
              <a:tr h="24691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Bioethics (D43)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5681" marR="5681" marT="568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6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5681" marR="5681" marT="5681" marB="0" anchor="b"/>
                </a:tc>
                <a:extLst>
                  <a:ext uri="{0D108BD9-81ED-4DB2-BD59-A6C34878D82A}">
                    <a16:rowId xmlns:a16="http://schemas.microsoft.com/office/drawing/2014/main" val="3688755263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709033DC-0D12-4801-9F1E-132FF85E26BB}"/>
              </a:ext>
            </a:extLst>
          </p:cNvPr>
          <p:cNvGraphicFramePr>
            <a:graphicFrameLocks noGrp="1"/>
          </p:cNvGraphicFramePr>
          <p:nvPr/>
        </p:nvGraphicFramePr>
        <p:xfrm>
          <a:off x="371013" y="1363813"/>
          <a:ext cx="2410287" cy="19961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38812">
                  <a:extLst>
                    <a:ext uri="{9D8B030D-6E8A-4147-A177-3AD203B41FA5}">
                      <a16:colId xmlns:a16="http://schemas.microsoft.com/office/drawing/2014/main" val="3369519424"/>
                    </a:ext>
                  </a:extLst>
                </a:gridCol>
                <a:gridCol w="371475">
                  <a:extLst>
                    <a:ext uri="{9D8B030D-6E8A-4147-A177-3AD203B41FA5}">
                      <a16:colId xmlns:a16="http://schemas.microsoft.com/office/drawing/2014/main" val="2370973924"/>
                    </a:ext>
                  </a:extLst>
                </a:gridCol>
              </a:tblGrid>
              <a:tr h="21317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Research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5681" marR="5681" marT="568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u="none" strike="noStrike" dirty="0">
                          <a:effectLst/>
                        </a:rPr>
                        <a:t>66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5681" marR="5681" marT="5681" marB="0" anchor="b"/>
                </a:tc>
                <a:extLst>
                  <a:ext uri="{0D108BD9-81ED-4DB2-BD59-A6C34878D82A}">
                    <a16:rowId xmlns:a16="http://schemas.microsoft.com/office/drawing/2014/main" val="2440653200"/>
                  </a:ext>
                </a:extLst>
              </a:tr>
              <a:tr h="213179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mHealth (R21, R33)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5681" marR="5681" marT="568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16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5681" marR="5681" marT="5681" marB="0" anchor="b"/>
                </a:tc>
                <a:extLst>
                  <a:ext uri="{0D108BD9-81ED-4DB2-BD59-A6C34878D82A}">
                    <a16:rowId xmlns:a16="http://schemas.microsoft.com/office/drawing/2014/main" val="3984424337"/>
                  </a:ext>
                </a:extLst>
              </a:tr>
              <a:tr h="213179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GEOHealth</a:t>
                      </a:r>
                      <a:r>
                        <a:rPr lang="en-US" sz="1600" u="none" strike="noStrike" dirty="0">
                          <a:effectLst/>
                        </a:rPr>
                        <a:t> (U01)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5681" marR="5681" marT="568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9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5681" marR="5681" marT="5681" marB="0" anchor="b"/>
                </a:tc>
                <a:extLst>
                  <a:ext uri="{0D108BD9-81ED-4DB2-BD59-A6C34878D82A}">
                    <a16:rowId xmlns:a16="http://schemas.microsoft.com/office/drawing/2014/main" val="2605010206"/>
                  </a:ext>
                </a:extLst>
              </a:tr>
              <a:tr h="213179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EEID (R01)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5681" marR="5681" marT="568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5681" marR="5681" marT="5681" marB="0" anchor="b"/>
                </a:tc>
                <a:extLst>
                  <a:ext uri="{0D108BD9-81ED-4DB2-BD59-A6C34878D82A}">
                    <a16:rowId xmlns:a16="http://schemas.microsoft.com/office/drawing/2014/main" val="913445996"/>
                  </a:ext>
                </a:extLst>
              </a:tr>
              <a:tr h="213179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HIV Stigma (R01, R21)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5681" marR="5681" marT="568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15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5681" marR="5681" marT="5681" marB="0" anchor="b"/>
                </a:tc>
                <a:extLst>
                  <a:ext uri="{0D108BD9-81ED-4DB2-BD59-A6C34878D82A}">
                    <a16:rowId xmlns:a16="http://schemas.microsoft.com/office/drawing/2014/main" val="518551787"/>
                  </a:ext>
                </a:extLst>
              </a:tr>
              <a:tr h="213179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HIV NCD (R21)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5681" marR="5681" marT="568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10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5681" marR="5681" marT="5681" marB="0" anchor="b"/>
                </a:tc>
                <a:extLst>
                  <a:ext uri="{0D108BD9-81ED-4DB2-BD59-A6C34878D82A}">
                    <a16:rowId xmlns:a16="http://schemas.microsoft.com/office/drawing/2014/main" val="3310074658"/>
                  </a:ext>
                </a:extLst>
              </a:tr>
              <a:tr h="213179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DS-I Africa Hubs (U54)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5681" marR="5681" marT="568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8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5681" marR="5681" marT="5681" marB="0" anchor="b"/>
                </a:tc>
                <a:extLst>
                  <a:ext uri="{0D108BD9-81ED-4DB2-BD59-A6C34878D82A}">
                    <a16:rowId xmlns:a16="http://schemas.microsoft.com/office/drawing/2014/main" val="57905816"/>
                  </a:ext>
                </a:extLst>
              </a:tr>
              <a:tr h="213179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Brain Disorders (R21)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5681" marR="5681" marT="568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3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5681" marR="5681" marT="5681" marB="0" anchor="b"/>
                </a:tc>
                <a:extLst>
                  <a:ext uri="{0D108BD9-81ED-4DB2-BD59-A6C34878D82A}">
                    <a16:rowId xmlns:a16="http://schemas.microsoft.com/office/drawing/2014/main" val="270783520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01E16452-C95F-49D5-9FBB-3D9ED6D04CD0}"/>
              </a:ext>
            </a:extLst>
          </p:cNvPr>
          <p:cNvGraphicFramePr>
            <a:graphicFrameLocks noGrp="1"/>
          </p:cNvGraphicFramePr>
          <p:nvPr/>
        </p:nvGraphicFramePr>
        <p:xfrm>
          <a:off x="93632" y="5182408"/>
          <a:ext cx="2486025" cy="79678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00250">
                  <a:extLst>
                    <a:ext uri="{9D8B030D-6E8A-4147-A177-3AD203B41FA5}">
                      <a16:colId xmlns:a16="http://schemas.microsoft.com/office/drawing/2014/main" val="2434079594"/>
                    </a:ext>
                  </a:extLst>
                </a:gridCol>
                <a:gridCol w="485775">
                  <a:extLst>
                    <a:ext uri="{9D8B030D-6E8A-4147-A177-3AD203B41FA5}">
                      <a16:colId xmlns:a16="http://schemas.microsoft.com/office/drawing/2014/main" val="1161741784"/>
                    </a:ext>
                  </a:extLst>
                </a:gridCol>
              </a:tblGrid>
              <a:tr h="29598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Career Development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5681" marR="5681" marT="568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u="none" strike="noStrike" dirty="0">
                          <a:effectLst/>
                        </a:rPr>
                        <a:t>76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5681" marR="5681" marT="5681" marB="0" anchor="b"/>
                </a:tc>
                <a:extLst>
                  <a:ext uri="{0D108BD9-81ED-4DB2-BD59-A6C34878D82A}">
                    <a16:rowId xmlns:a16="http://schemas.microsoft.com/office/drawing/2014/main" val="3079021156"/>
                  </a:ext>
                </a:extLst>
              </a:tr>
              <a:tr h="250399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K01 US Scientist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5681" marR="5681" marT="568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22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5681" marR="5681" marT="5681" marB="0" anchor="b"/>
                </a:tc>
                <a:extLst>
                  <a:ext uri="{0D108BD9-81ED-4DB2-BD59-A6C34878D82A}">
                    <a16:rowId xmlns:a16="http://schemas.microsoft.com/office/drawing/2014/main" val="2758425031"/>
                  </a:ext>
                </a:extLst>
              </a:tr>
              <a:tr h="250399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K43 Foreign Scientist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5681" marR="5681" marT="568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54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5681" marR="5681" marT="5681" marB="0" anchor="b"/>
                </a:tc>
                <a:extLst>
                  <a:ext uri="{0D108BD9-81ED-4DB2-BD59-A6C34878D82A}">
                    <a16:rowId xmlns:a16="http://schemas.microsoft.com/office/drawing/2014/main" val="896776084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7C6F735D-44BA-4936-BC01-C1518D355603}"/>
              </a:ext>
            </a:extLst>
          </p:cNvPr>
          <p:cNvGraphicFramePr>
            <a:graphicFrameLocks noGrp="1"/>
          </p:cNvGraphicFramePr>
          <p:nvPr/>
        </p:nvGraphicFramePr>
        <p:xfrm>
          <a:off x="6943725" y="1504950"/>
          <a:ext cx="2790826" cy="99808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59989">
                  <a:extLst>
                    <a:ext uri="{9D8B030D-6E8A-4147-A177-3AD203B41FA5}">
                      <a16:colId xmlns:a16="http://schemas.microsoft.com/office/drawing/2014/main" val="811651126"/>
                    </a:ext>
                  </a:extLst>
                </a:gridCol>
                <a:gridCol w="530837">
                  <a:extLst>
                    <a:ext uri="{9D8B030D-6E8A-4147-A177-3AD203B41FA5}">
                      <a16:colId xmlns:a16="http://schemas.microsoft.com/office/drawing/2014/main" val="3638462275"/>
                    </a:ext>
                  </a:extLst>
                </a:gridCol>
              </a:tblGrid>
              <a:tr h="22816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Educational Development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5681" marR="5681" marT="568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u="none" strike="noStrike" dirty="0">
                          <a:effectLst/>
                        </a:rPr>
                        <a:t>32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5681" marR="5681" marT="5681" marB="0" anchor="b"/>
                </a:tc>
                <a:extLst>
                  <a:ext uri="{0D108BD9-81ED-4DB2-BD59-A6C34878D82A}">
                    <a16:rowId xmlns:a16="http://schemas.microsoft.com/office/drawing/2014/main" val="1507966620"/>
                  </a:ext>
                </a:extLst>
              </a:tr>
              <a:tr h="228166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HEPI (R25)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5681" marR="5681" marT="568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9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5681" marR="5681" marT="5681" marB="0" anchor="b"/>
                </a:tc>
                <a:extLst>
                  <a:ext uri="{0D108BD9-81ED-4DB2-BD59-A6C34878D82A}">
                    <a16:rowId xmlns:a16="http://schemas.microsoft.com/office/drawing/2014/main" val="3847529404"/>
                  </a:ext>
                </a:extLst>
              </a:tr>
              <a:tr h="228166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AFREHealth (R25)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5681" marR="5681" marT="568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1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5681" marR="5681" marT="5681" marB="0" anchor="b"/>
                </a:tc>
                <a:extLst>
                  <a:ext uri="{0D108BD9-81ED-4DB2-BD59-A6C34878D82A}">
                    <a16:rowId xmlns:a16="http://schemas.microsoft.com/office/drawing/2014/main" val="754477159"/>
                  </a:ext>
                </a:extLst>
              </a:tr>
              <a:tr h="228166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Bioethics (R25)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5681" marR="5681" marT="568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22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5681" marR="5681" marT="5681" marB="0" anchor="b"/>
                </a:tc>
                <a:extLst>
                  <a:ext uri="{0D108BD9-81ED-4DB2-BD59-A6C34878D82A}">
                    <a16:rowId xmlns:a16="http://schemas.microsoft.com/office/drawing/2014/main" val="17539284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67484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4E0973A-2766-489C-BC4E-BE90C682CC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8238" y="-12283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731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DCE7A4-6744-265F-13F2-AC6F54402D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943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Fogarty Career Development Programs:  building a robust global health workforce</a:t>
            </a:r>
            <a:b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943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</a:b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C9D7B3E-F12F-7350-1C5F-A71BEF796C0C}"/>
              </a:ext>
            </a:extLst>
          </p:cNvPr>
          <p:cNvSpPr txBox="1"/>
          <p:nvPr/>
        </p:nvSpPr>
        <p:spPr>
          <a:xfrm>
            <a:off x="2494305" y="2533436"/>
            <a:ext cx="6106886" cy="3268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 U.S. advanced postdoctoral investigators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FIC International Research Scientist Development Award (IRSDA; K01)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PAR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21-104; K awards from other ICs at NIH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 LMIC junior faculty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Emerging Global Leader Award (K43) </a:t>
            </a:r>
          </a:p>
          <a:p>
            <a:pPr marL="400041" marR="0" lvl="1" indent="0" algn="l" defTabSz="91437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430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hlinkClick r:id="rId3"/>
              </a:rPr>
              <a:t>PAR-21-252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(Independent Clinical Trial Not Allowed)</a:t>
            </a:r>
          </a:p>
          <a:p>
            <a:pPr marL="400041" marR="0" lvl="1" indent="0" algn="l" defTabSz="91437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430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hlinkClick r:id="rId4"/>
              </a:rPr>
              <a:t>PAR-21-251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(Independent Clinical Trial Required)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D0573A8-52BC-2CD4-E3C6-B3ACA7A86313}"/>
              </a:ext>
            </a:extLst>
          </p:cNvPr>
          <p:cNvSpPr txBox="1"/>
          <p:nvPr/>
        </p:nvSpPr>
        <p:spPr>
          <a:xfrm>
            <a:off x="8686800" y="3286390"/>
            <a:ext cx="35052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 courtesy of Aga Khan University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617E4C3-1252-1F66-78DE-73C1B35E1C3C}"/>
              </a:ext>
            </a:extLst>
          </p:cNvPr>
          <p:cNvSpPr txBox="1"/>
          <p:nvPr/>
        </p:nvSpPr>
        <p:spPr>
          <a:xfrm>
            <a:off x="157843" y="1413495"/>
            <a:ext cx="610688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sng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Osaka" charset="-128"/>
                <a:cs typeface="Arial" panose="020B0604020202020204" pitchFamily="34" charset="0"/>
              </a:rPr>
              <a:t>Three- to Five-year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Osaka" charset="-128"/>
                <a:cs typeface="Arial" panose="020B0604020202020204" pitchFamily="34" charset="0"/>
              </a:rPr>
              <a:t>fellowships for mentored global health research and career development </a:t>
            </a:r>
          </a:p>
        </p:txBody>
      </p:sp>
      <p:pic>
        <p:nvPicPr>
          <p:cNvPr id="9" name="Picture 8" descr="A person standing in a room&#10;&#10;Description automatically generated">
            <a:extLst>
              <a:ext uri="{FF2B5EF4-FFF2-40B4-BE49-F238E27FC236}">
                <a16:creationId xmlns:a16="http://schemas.microsoft.com/office/drawing/2014/main" id="{205BB57C-0610-C05E-C9D6-F6F008F23E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9443" y="1480785"/>
            <a:ext cx="2506668" cy="172767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FCD6A72-05DD-157E-FE76-CE1B4DC683CE}"/>
              </a:ext>
            </a:extLst>
          </p:cNvPr>
          <p:cNvSpPr txBox="1"/>
          <p:nvPr/>
        </p:nvSpPr>
        <p:spPr>
          <a:xfrm>
            <a:off x="6743280" y="6121697"/>
            <a:ext cx="610688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Transition to Research Independence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475CF03-93E9-026D-19F7-40F6B4BFEF82}"/>
              </a:ext>
            </a:extLst>
          </p:cNvPr>
          <p:cNvSpPr txBox="1"/>
          <p:nvPr/>
        </p:nvSpPr>
        <p:spPr>
          <a:xfrm>
            <a:off x="1341594" y="2924731"/>
            <a:ext cx="736099" cy="523220"/>
          </a:xfrm>
          <a:prstGeom prst="rect">
            <a:avLst/>
          </a:prstGeom>
          <a:solidFill>
            <a:schemeClr val="accent3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K01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7E0CD4E-332F-9CBB-8F03-7FFB5D6B290F}"/>
              </a:ext>
            </a:extLst>
          </p:cNvPr>
          <p:cNvSpPr txBox="1"/>
          <p:nvPr/>
        </p:nvSpPr>
        <p:spPr>
          <a:xfrm>
            <a:off x="1341593" y="4752261"/>
            <a:ext cx="736099" cy="523220"/>
          </a:xfrm>
          <a:prstGeom prst="rect">
            <a:avLst/>
          </a:prstGeom>
          <a:solidFill>
            <a:schemeClr val="accent3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K43</a:t>
            </a:r>
          </a:p>
        </p:txBody>
      </p:sp>
    </p:spTree>
    <p:extLst>
      <p:ext uri="{BB962C8B-B14F-4D97-AF65-F5344CB8AC3E}">
        <p14:creationId xmlns:p14="http://schemas.microsoft.com/office/powerpoint/2010/main" val="22191790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45A3518-976C-F1E7-8F05-38EC90F48B3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452" r="1" b="50000"/>
          <a:stretch/>
        </p:blipFill>
        <p:spPr>
          <a:xfrm>
            <a:off x="-299382" y="-110160"/>
            <a:ext cx="12491382" cy="6958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932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77472B6-DB35-6D73-37B5-820D07EF38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4" b="50000"/>
          <a:stretch/>
        </p:blipFill>
        <p:spPr>
          <a:xfrm>
            <a:off x="359229" y="198942"/>
            <a:ext cx="11473542" cy="6460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9834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sz="1800" dirty="0"/>
          </a:p>
          <a:p>
            <a:endParaRPr lang="en-US" dirty="0"/>
          </a:p>
          <a:p>
            <a:endParaRPr lang="en-US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9954668"/>
              </p:ext>
            </p:extLst>
          </p:nvPr>
        </p:nvGraphicFramePr>
        <p:xfrm>
          <a:off x="55180" y="116967"/>
          <a:ext cx="12060620" cy="6722283"/>
        </p:xfrm>
        <a:graphic>
          <a:graphicData uri="http://schemas.openxmlformats.org/drawingml/2006/table">
            <a:tbl>
              <a:tblPr firstRow="1" bandRow="1">
                <a:tableStyleId>{1FECB4D8-DB02-4DC6-A0A2-4F2EBAE1DC90}</a:tableStyleId>
              </a:tblPr>
              <a:tblGrid>
                <a:gridCol w="6058901">
                  <a:extLst>
                    <a:ext uri="{9D8B030D-6E8A-4147-A177-3AD203B41FA5}">
                      <a16:colId xmlns:a16="http://schemas.microsoft.com/office/drawing/2014/main" val="3226367672"/>
                    </a:ext>
                  </a:extLst>
                </a:gridCol>
                <a:gridCol w="6001719">
                  <a:extLst>
                    <a:ext uri="{9D8B030D-6E8A-4147-A177-3AD203B41FA5}">
                      <a16:colId xmlns:a16="http://schemas.microsoft.com/office/drawing/2014/main" val="4237416908"/>
                    </a:ext>
                  </a:extLst>
                </a:gridCol>
              </a:tblGrid>
              <a:tr h="108802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dirty="0"/>
                    </a:p>
                  </a:txBody>
                  <a:tcPr>
                    <a:solidFill>
                      <a:srgbClr val="00943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/>
                    </a:p>
                  </a:txBody>
                  <a:tcPr>
                    <a:solidFill>
                      <a:srgbClr val="00943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2601038"/>
                  </a:ext>
                </a:extLst>
              </a:tr>
              <a:tr h="87777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rgbClr val="009430"/>
                          </a:solidFill>
                        </a:rPr>
                        <a:t>LMIC Citizen (see exceptions in NOFO), LMIC Inst.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dirty="0">
                        <a:solidFill>
                          <a:srgbClr val="00943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dirty="0">
                        <a:solidFill>
                          <a:srgbClr val="00943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4594319"/>
                  </a:ext>
                </a:extLst>
              </a:tr>
              <a:tr h="660132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</a:pPr>
                      <a:r>
                        <a:rPr lang="en-US" sz="1600" dirty="0">
                          <a:latin typeface="+mn-lt"/>
                        </a:rPr>
                        <a:t>Provides 3-5 years of mentored research and career development in global health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5561763"/>
                  </a:ext>
                </a:extLst>
              </a:tr>
              <a:tr h="357612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</a:pPr>
                      <a:r>
                        <a:rPr lang="en-US" sz="1600" dirty="0">
                          <a:latin typeface="+mn-lt"/>
                        </a:rPr>
                        <a:t>Minimum 75% effort (min. 9 person-months)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</a:pPr>
                      <a:endParaRPr lang="en-US" sz="16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2839910"/>
                  </a:ext>
                </a:extLst>
              </a:tr>
              <a:tr h="617694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</a:pPr>
                      <a:r>
                        <a:rPr lang="en-US" sz="1600" dirty="0">
                          <a:latin typeface="+mn-lt"/>
                        </a:rPr>
                        <a:t>Up to $75,000 salary, $30,000 research costs/year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</a:pPr>
                      <a:endParaRPr lang="en-US" sz="16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5438897"/>
                  </a:ext>
                </a:extLst>
              </a:tr>
              <a:tr h="375768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</a:pPr>
                      <a:r>
                        <a:rPr lang="en-US" sz="1600" dirty="0">
                          <a:latin typeface="+mn-lt"/>
                        </a:rPr>
                        <a:t>Junior Faculty or Research Scientist position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</a:pPr>
                      <a:endParaRPr lang="en-US" sz="16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8126801"/>
                  </a:ext>
                </a:extLst>
              </a:tr>
              <a:tr h="375768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</a:pPr>
                      <a:r>
                        <a:rPr lang="en-US" sz="1600" dirty="0">
                          <a:latin typeface="+mn-lt"/>
                        </a:rPr>
                        <a:t>Cannot have independent funding at R01 level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5456302"/>
                  </a:ext>
                </a:extLst>
              </a:tr>
              <a:tr h="375768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</a:pPr>
                      <a:r>
                        <a:rPr lang="en-US" sz="1600" dirty="0">
                          <a:latin typeface="+mn-lt"/>
                        </a:rPr>
                        <a:t>Must have both US and LMIC mentors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</a:pPr>
                      <a:endParaRPr lang="en-US" sz="16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5778517"/>
                  </a:ext>
                </a:extLst>
              </a:tr>
              <a:tr h="455830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</a:pPr>
                      <a:r>
                        <a:rPr lang="en-US" sz="1600" dirty="0">
                          <a:latin typeface="+mn-lt"/>
                        </a:rPr>
                        <a:t>Majority of time/effort in home country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000670"/>
                  </a:ext>
                </a:extLst>
              </a:tr>
              <a:tr h="66013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+mn-lt"/>
                        </a:rPr>
                        <a:t>Scope: any area covered by NIH and highly relevant to collaborating LMIC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</a:pPr>
                      <a:endParaRPr lang="en-US" sz="16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8529676"/>
                  </a:ext>
                </a:extLst>
              </a:tr>
              <a:tr h="877775"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Partners: FIC, NCI, NHGRI, NHLBI, NIA,NIDCD, NIDCR, NIEHS, NIMH, NINDS, ORWH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</a:pPr>
                      <a:endParaRPr lang="en-US" sz="16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9456669"/>
                  </a:ext>
                </a:extLst>
              </a:tr>
            </a:tbl>
          </a:graphicData>
        </a:graphic>
      </p:graphicFrame>
      <p:sp>
        <p:nvSpPr>
          <p:cNvPr id="13" name="Title 1"/>
          <p:cNvSpPr txBox="1">
            <a:spLocks noGrp="1"/>
          </p:cNvSpPr>
          <p:nvPr>
            <p:ph type="title"/>
          </p:nvPr>
        </p:nvSpPr>
        <p:spPr>
          <a:xfrm>
            <a:off x="2001756" y="596998"/>
            <a:ext cx="8188487" cy="6875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b="1" kern="1200">
                <a:solidFill>
                  <a:srgbClr val="009430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z="3300" dirty="0">
                <a:solidFill>
                  <a:schemeClr val="bg1"/>
                </a:solidFill>
              </a:rPr>
              <a:t>Program Features:  K43 Emerging Global Leaders Award</a:t>
            </a:r>
            <a:br>
              <a:rPr lang="en-US" sz="3300" dirty="0"/>
            </a:br>
            <a:endParaRPr lang="en-US" sz="3300" dirty="0"/>
          </a:p>
        </p:txBody>
      </p:sp>
    </p:spTree>
    <p:extLst>
      <p:ext uri="{BB962C8B-B14F-4D97-AF65-F5344CB8AC3E}">
        <p14:creationId xmlns:p14="http://schemas.microsoft.com/office/powerpoint/2010/main" val="515934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Globe">
  <a:themeElements>
    <a:clrScheme name="Globe 3">
      <a:dk1>
        <a:srgbClr val="003B76"/>
      </a:dk1>
      <a:lt1>
        <a:srgbClr val="FFFFFF"/>
      </a:lt1>
      <a:dk2>
        <a:srgbClr val="0066CC"/>
      </a:dk2>
      <a:lt2>
        <a:srgbClr val="CCECFF"/>
      </a:lt2>
      <a:accent1>
        <a:srgbClr val="33CCCC"/>
      </a:accent1>
      <a:accent2>
        <a:srgbClr val="66CCFF"/>
      </a:accent2>
      <a:accent3>
        <a:srgbClr val="AAB8E2"/>
      </a:accent3>
      <a:accent4>
        <a:srgbClr val="DADADA"/>
      </a:accent4>
      <a:accent5>
        <a:srgbClr val="ADE2E2"/>
      </a:accent5>
      <a:accent6>
        <a:srgbClr val="5CB9E7"/>
      </a:accent6>
      <a:hlink>
        <a:srgbClr val="FFFFCC"/>
      </a:hlink>
      <a:folHlink>
        <a:srgbClr val="FFCC66"/>
      </a:folHlink>
    </a:clrScheme>
    <a:fontScheme name="Globe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Globe 1">
        <a:dk1>
          <a:srgbClr val="622100"/>
        </a:dk1>
        <a:lt1>
          <a:srgbClr val="FFFFFF"/>
        </a:lt1>
        <a:dk2>
          <a:srgbClr val="800000"/>
        </a:dk2>
        <a:lt2>
          <a:srgbClr val="FFFFCC"/>
        </a:lt2>
        <a:accent1>
          <a:srgbClr val="E42B00"/>
        </a:accent1>
        <a:accent2>
          <a:srgbClr val="996600"/>
        </a:accent2>
        <a:accent3>
          <a:srgbClr val="C0AAAA"/>
        </a:accent3>
        <a:accent4>
          <a:srgbClr val="DADADA"/>
        </a:accent4>
        <a:accent5>
          <a:srgbClr val="EFACAA"/>
        </a:accent5>
        <a:accent6>
          <a:srgbClr val="8A5C00"/>
        </a:accent6>
        <a:hlink>
          <a:srgbClr val="FADF6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2">
        <a:dk1>
          <a:srgbClr val="5F4545"/>
        </a:dk1>
        <a:lt1>
          <a:srgbClr val="FFFFFF"/>
        </a:lt1>
        <a:dk2>
          <a:srgbClr val="8F6969"/>
        </a:dk2>
        <a:lt2>
          <a:srgbClr val="FFFFCC"/>
        </a:lt2>
        <a:accent1>
          <a:srgbClr val="CC6600"/>
        </a:accent1>
        <a:accent2>
          <a:srgbClr val="924C0C"/>
        </a:accent2>
        <a:accent3>
          <a:srgbClr val="C6B9B9"/>
        </a:accent3>
        <a:accent4>
          <a:srgbClr val="DADADA"/>
        </a:accent4>
        <a:accent5>
          <a:srgbClr val="E2B8AA"/>
        </a:accent5>
        <a:accent6>
          <a:srgbClr val="84440A"/>
        </a:accent6>
        <a:hlink>
          <a:srgbClr val="CFD375"/>
        </a:hlink>
        <a:folHlink>
          <a:srgbClr val="98BB9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3">
        <a:dk1>
          <a:srgbClr val="003B76"/>
        </a:dk1>
        <a:lt1>
          <a:srgbClr val="FFFFFF"/>
        </a:lt1>
        <a:dk2>
          <a:srgbClr val="0066CC"/>
        </a:dk2>
        <a:lt2>
          <a:srgbClr val="CCECFF"/>
        </a:lt2>
        <a:accent1>
          <a:srgbClr val="33CCCC"/>
        </a:accent1>
        <a:accent2>
          <a:srgbClr val="66CCFF"/>
        </a:accent2>
        <a:accent3>
          <a:srgbClr val="AAB8E2"/>
        </a:accent3>
        <a:accent4>
          <a:srgbClr val="DADADA"/>
        </a:accent4>
        <a:accent5>
          <a:srgbClr val="ADE2E2"/>
        </a:accent5>
        <a:accent6>
          <a:srgbClr val="5CB9E7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4">
        <a:dk1>
          <a:srgbClr val="005856"/>
        </a:dk1>
        <a:lt1>
          <a:srgbClr val="FFFFFF"/>
        </a:lt1>
        <a:dk2>
          <a:srgbClr val="008080"/>
        </a:dk2>
        <a:lt2>
          <a:srgbClr val="FFFFCC"/>
        </a:lt2>
        <a:accent1>
          <a:srgbClr val="0099CC"/>
        </a:accent1>
        <a:accent2>
          <a:srgbClr val="00CCFF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B9E7"/>
        </a:accent6>
        <a:hlink>
          <a:srgbClr val="1ACE9F"/>
        </a:hlink>
        <a:folHlink>
          <a:srgbClr val="948CC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5">
        <a:dk1>
          <a:srgbClr val="3C5436"/>
        </a:dk1>
        <a:lt1>
          <a:srgbClr val="FFFFFF"/>
        </a:lt1>
        <a:dk2>
          <a:srgbClr val="5F8656"/>
        </a:dk2>
        <a:lt2>
          <a:srgbClr val="D6D8C0"/>
        </a:lt2>
        <a:accent1>
          <a:srgbClr val="61733D"/>
        </a:accent1>
        <a:accent2>
          <a:srgbClr val="324A39"/>
        </a:accent2>
        <a:accent3>
          <a:srgbClr val="B6C3B4"/>
        </a:accent3>
        <a:accent4>
          <a:srgbClr val="DADADA"/>
        </a:accent4>
        <a:accent5>
          <a:srgbClr val="B7BCAF"/>
        </a:accent5>
        <a:accent6>
          <a:srgbClr val="2C4233"/>
        </a:accent6>
        <a:hlink>
          <a:srgbClr val="73D588"/>
        </a:hlink>
        <a:folHlink>
          <a:srgbClr val="6F99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6">
        <a:dk1>
          <a:srgbClr val="5B7B65"/>
        </a:dk1>
        <a:lt1>
          <a:srgbClr val="FFFFFF"/>
        </a:lt1>
        <a:dk2>
          <a:srgbClr val="9ABE9D"/>
        </a:dk2>
        <a:lt2>
          <a:srgbClr val="336600"/>
        </a:lt2>
        <a:accent1>
          <a:srgbClr val="00CC66"/>
        </a:accent1>
        <a:accent2>
          <a:srgbClr val="4E7050"/>
        </a:accent2>
        <a:accent3>
          <a:srgbClr val="CADBCC"/>
        </a:accent3>
        <a:accent4>
          <a:srgbClr val="DADADA"/>
        </a:accent4>
        <a:accent5>
          <a:srgbClr val="AAE2B8"/>
        </a:accent5>
        <a:accent6>
          <a:srgbClr val="466548"/>
        </a:accent6>
        <a:hlink>
          <a:srgbClr val="FFFFCC"/>
        </a:hlink>
        <a:folHlink>
          <a:srgbClr val="9CE8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7">
        <a:dk1>
          <a:srgbClr val="4C4E44"/>
        </a:dk1>
        <a:lt1>
          <a:srgbClr val="FFFFFF"/>
        </a:lt1>
        <a:dk2>
          <a:srgbClr val="686B5D"/>
        </a:dk2>
        <a:lt2>
          <a:srgbClr val="D6D5C6"/>
        </a:lt2>
        <a:accent1>
          <a:srgbClr val="898D79"/>
        </a:accent1>
        <a:accent2>
          <a:srgbClr val="4D4F45"/>
        </a:accent2>
        <a:accent3>
          <a:srgbClr val="B9BAB6"/>
        </a:accent3>
        <a:accent4>
          <a:srgbClr val="DADADA"/>
        </a:accent4>
        <a:accent5>
          <a:srgbClr val="C4C5BE"/>
        </a:accent5>
        <a:accent6>
          <a:srgbClr val="45473E"/>
        </a:accent6>
        <a:hlink>
          <a:srgbClr val="58BE67"/>
        </a:hlink>
        <a:folHlink>
          <a:srgbClr val="C0C64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8">
        <a:dk1>
          <a:srgbClr val="000000"/>
        </a:dk1>
        <a:lt1>
          <a:srgbClr val="FFFFDD"/>
        </a:lt1>
        <a:dk2>
          <a:srgbClr val="000000"/>
        </a:dk2>
        <a:lt2>
          <a:srgbClr val="98977A"/>
        </a:lt2>
        <a:accent1>
          <a:srgbClr val="BDCDA7"/>
        </a:accent1>
        <a:accent2>
          <a:srgbClr val="A0D060"/>
        </a:accent2>
        <a:accent3>
          <a:srgbClr val="FFFFEB"/>
        </a:accent3>
        <a:accent4>
          <a:srgbClr val="000000"/>
        </a:accent4>
        <a:accent5>
          <a:srgbClr val="DBE3D0"/>
        </a:accent5>
        <a:accent6>
          <a:srgbClr val="91BC56"/>
        </a:accent6>
        <a:hlink>
          <a:srgbClr val="FADD4E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White with header 2013">
  <a:themeElements>
    <a:clrScheme name="NIEHS color scheme 2013">
      <a:dk1>
        <a:srgbClr val="000000"/>
      </a:dk1>
      <a:lt1>
        <a:srgbClr val="FFFFFF"/>
      </a:lt1>
      <a:dk2>
        <a:srgbClr val="00447C"/>
      </a:dk2>
      <a:lt2>
        <a:srgbClr val="6BA143"/>
      </a:lt2>
      <a:accent1>
        <a:srgbClr val="CDA945"/>
      </a:accent1>
      <a:accent2>
        <a:srgbClr val="4C7342"/>
      </a:accent2>
      <a:accent3>
        <a:srgbClr val="BA7F2E"/>
      </a:accent3>
      <a:accent4>
        <a:srgbClr val="609F8E"/>
      </a:accent4>
      <a:accent5>
        <a:srgbClr val="A68A51"/>
      </a:accent5>
      <a:accent6>
        <a:srgbClr val="626357"/>
      </a:accent6>
      <a:hlink>
        <a:srgbClr val="00447C"/>
      </a:hlink>
      <a:folHlink>
        <a:srgbClr val="8B8474"/>
      </a:folHlink>
    </a:clrScheme>
    <a:fontScheme name="White with logo bann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White with logo bann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hite with logo bann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hite with logo bann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hite with logo bann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hite with logo bann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hite with logo bann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hite with logo bann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hite with logo bann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hite with logo bann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hite with logo bann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hite with logo bann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hite with logo bann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hite with logo banner 13">
        <a:dk1>
          <a:srgbClr val="FFFFFF"/>
        </a:dk1>
        <a:lt1>
          <a:srgbClr val="FFFFFF"/>
        </a:lt1>
        <a:dk2>
          <a:srgbClr val="65C7BA"/>
        </a:dk2>
        <a:lt2>
          <a:srgbClr val="095D9C"/>
        </a:lt2>
        <a:accent1>
          <a:srgbClr val="F6C852"/>
        </a:accent1>
        <a:accent2>
          <a:srgbClr val="EE5D38"/>
        </a:accent2>
        <a:accent3>
          <a:srgbClr val="FFFFFF"/>
        </a:accent3>
        <a:accent4>
          <a:srgbClr val="DADADA"/>
        </a:accent4>
        <a:accent5>
          <a:srgbClr val="FAE0B3"/>
        </a:accent5>
        <a:accent6>
          <a:srgbClr val="D85332"/>
        </a:accent6>
        <a:hlink>
          <a:srgbClr val="1C50A9"/>
        </a:hlink>
        <a:folHlink>
          <a:srgbClr val="00899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hite with logo banner 14">
        <a:dk1>
          <a:srgbClr val="FFFFFF"/>
        </a:dk1>
        <a:lt1>
          <a:srgbClr val="FFFFFF"/>
        </a:lt1>
        <a:dk2>
          <a:srgbClr val="65C7BA"/>
        </a:dk2>
        <a:lt2>
          <a:srgbClr val="1C1C1C"/>
        </a:lt2>
        <a:accent1>
          <a:srgbClr val="F6C852"/>
        </a:accent1>
        <a:accent2>
          <a:srgbClr val="EE5D38"/>
        </a:accent2>
        <a:accent3>
          <a:srgbClr val="FFFFFF"/>
        </a:accent3>
        <a:accent4>
          <a:srgbClr val="DADADA"/>
        </a:accent4>
        <a:accent5>
          <a:srgbClr val="FAE0B3"/>
        </a:accent5>
        <a:accent6>
          <a:srgbClr val="D85332"/>
        </a:accent6>
        <a:hlink>
          <a:srgbClr val="1C50A9"/>
        </a:hlink>
        <a:folHlink>
          <a:srgbClr val="00899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hite with logo banner 15">
        <a:dk1>
          <a:srgbClr val="1C1C1C"/>
        </a:dk1>
        <a:lt1>
          <a:srgbClr val="FFFFFF"/>
        </a:lt1>
        <a:dk2>
          <a:srgbClr val="5F5F5F"/>
        </a:dk2>
        <a:lt2>
          <a:srgbClr val="65C7BA"/>
        </a:lt2>
        <a:accent1>
          <a:srgbClr val="F6C852"/>
        </a:accent1>
        <a:accent2>
          <a:srgbClr val="EE5D38"/>
        </a:accent2>
        <a:accent3>
          <a:srgbClr val="B6B6B6"/>
        </a:accent3>
        <a:accent4>
          <a:srgbClr val="DADADA"/>
        </a:accent4>
        <a:accent5>
          <a:srgbClr val="FAE0B3"/>
        </a:accent5>
        <a:accent6>
          <a:srgbClr val="D85332"/>
        </a:accent6>
        <a:hlink>
          <a:srgbClr val="1C50A9"/>
        </a:hlink>
        <a:folHlink>
          <a:srgbClr val="00899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hite with logo banner 16">
        <a:dk1>
          <a:srgbClr val="000000"/>
        </a:dk1>
        <a:lt1>
          <a:srgbClr val="FFFFFF"/>
        </a:lt1>
        <a:dk2>
          <a:srgbClr val="1C50A9"/>
        </a:dk2>
        <a:lt2>
          <a:srgbClr val="5F5F5F"/>
        </a:lt2>
        <a:accent1>
          <a:srgbClr val="F6C852"/>
        </a:accent1>
        <a:accent2>
          <a:srgbClr val="EE5D38"/>
        </a:accent2>
        <a:accent3>
          <a:srgbClr val="FFFFFF"/>
        </a:accent3>
        <a:accent4>
          <a:srgbClr val="000000"/>
        </a:accent4>
        <a:accent5>
          <a:srgbClr val="FAE0B3"/>
        </a:accent5>
        <a:accent6>
          <a:srgbClr val="D85332"/>
        </a:accent6>
        <a:hlink>
          <a:srgbClr val="65C7BA"/>
        </a:hlink>
        <a:folHlink>
          <a:srgbClr val="00899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DNTP_template_21-1573 DNTP V03" id="{8C185066-3458-BD4B-BD6F-1660FE026494}" vid="{EC310C01-4405-864A-91D3-F43AE4C47915}"/>
    </a:ext>
  </a:extLst>
</a:theme>
</file>

<file path=ppt/theme/theme5.xml><?xml version="1.0" encoding="utf-8"?>
<a:theme xmlns:a="http://schemas.openxmlformats.org/drawingml/2006/main" name="White with header 2013">
  <a:themeElements>
    <a:clrScheme name="NIEHS color scheme 2013">
      <a:dk1>
        <a:srgbClr val="000000"/>
      </a:dk1>
      <a:lt1>
        <a:srgbClr val="FFFFFF"/>
      </a:lt1>
      <a:dk2>
        <a:srgbClr val="00447C"/>
      </a:dk2>
      <a:lt2>
        <a:srgbClr val="6BA143"/>
      </a:lt2>
      <a:accent1>
        <a:srgbClr val="CDA945"/>
      </a:accent1>
      <a:accent2>
        <a:srgbClr val="4C7342"/>
      </a:accent2>
      <a:accent3>
        <a:srgbClr val="BA7F2E"/>
      </a:accent3>
      <a:accent4>
        <a:srgbClr val="609F8E"/>
      </a:accent4>
      <a:accent5>
        <a:srgbClr val="A68A51"/>
      </a:accent5>
      <a:accent6>
        <a:srgbClr val="626357"/>
      </a:accent6>
      <a:hlink>
        <a:srgbClr val="00447C"/>
      </a:hlink>
      <a:folHlink>
        <a:srgbClr val="8B8474"/>
      </a:folHlink>
    </a:clrScheme>
    <a:fontScheme name="White with logo bann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White with logo bann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hite with logo bann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hite with logo bann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hite with logo bann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hite with logo bann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hite with logo bann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hite with logo bann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hite with logo bann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hite with logo bann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hite with logo bann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hite with logo bann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hite with logo bann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hite with logo banner 13">
        <a:dk1>
          <a:srgbClr val="FFFFFF"/>
        </a:dk1>
        <a:lt1>
          <a:srgbClr val="FFFFFF"/>
        </a:lt1>
        <a:dk2>
          <a:srgbClr val="65C7BA"/>
        </a:dk2>
        <a:lt2>
          <a:srgbClr val="095D9C"/>
        </a:lt2>
        <a:accent1>
          <a:srgbClr val="F6C852"/>
        </a:accent1>
        <a:accent2>
          <a:srgbClr val="EE5D38"/>
        </a:accent2>
        <a:accent3>
          <a:srgbClr val="FFFFFF"/>
        </a:accent3>
        <a:accent4>
          <a:srgbClr val="DADADA"/>
        </a:accent4>
        <a:accent5>
          <a:srgbClr val="FAE0B3"/>
        </a:accent5>
        <a:accent6>
          <a:srgbClr val="D85332"/>
        </a:accent6>
        <a:hlink>
          <a:srgbClr val="1C50A9"/>
        </a:hlink>
        <a:folHlink>
          <a:srgbClr val="00899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hite with logo banner 14">
        <a:dk1>
          <a:srgbClr val="FFFFFF"/>
        </a:dk1>
        <a:lt1>
          <a:srgbClr val="FFFFFF"/>
        </a:lt1>
        <a:dk2>
          <a:srgbClr val="65C7BA"/>
        </a:dk2>
        <a:lt2>
          <a:srgbClr val="1C1C1C"/>
        </a:lt2>
        <a:accent1>
          <a:srgbClr val="F6C852"/>
        </a:accent1>
        <a:accent2>
          <a:srgbClr val="EE5D38"/>
        </a:accent2>
        <a:accent3>
          <a:srgbClr val="FFFFFF"/>
        </a:accent3>
        <a:accent4>
          <a:srgbClr val="DADADA"/>
        </a:accent4>
        <a:accent5>
          <a:srgbClr val="FAE0B3"/>
        </a:accent5>
        <a:accent6>
          <a:srgbClr val="D85332"/>
        </a:accent6>
        <a:hlink>
          <a:srgbClr val="1C50A9"/>
        </a:hlink>
        <a:folHlink>
          <a:srgbClr val="00899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hite with logo banner 15">
        <a:dk1>
          <a:srgbClr val="1C1C1C"/>
        </a:dk1>
        <a:lt1>
          <a:srgbClr val="FFFFFF"/>
        </a:lt1>
        <a:dk2>
          <a:srgbClr val="5F5F5F"/>
        </a:dk2>
        <a:lt2>
          <a:srgbClr val="65C7BA"/>
        </a:lt2>
        <a:accent1>
          <a:srgbClr val="F6C852"/>
        </a:accent1>
        <a:accent2>
          <a:srgbClr val="EE5D38"/>
        </a:accent2>
        <a:accent3>
          <a:srgbClr val="B6B6B6"/>
        </a:accent3>
        <a:accent4>
          <a:srgbClr val="DADADA"/>
        </a:accent4>
        <a:accent5>
          <a:srgbClr val="FAE0B3"/>
        </a:accent5>
        <a:accent6>
          <a:srgbClr val="D85332"/>
        </a:accent6>
        <a:hlink>
          <a:srgbClr val="1C50A9"/>
        </a:hlink>
        <a:folHlink>
          <a:srgbClr val="00899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hite with logo banner 16">
        <a:dk1>
          <a:srgbClr val="000000"/>
        </a:dk1>
        <a:lt1>
          <a:srgbClr val="FFFFFF"/>
        </a:lt1>
        <a:dk2>
          <a:srgbClr val="1C50A9"/>
        </a:dk2>
        <a:lt2>
          <a:srgbClr val="5F5F5F"/>
        </a:lt2>
        <a:accent1>
          <a:srgbClr val="F6C852"/>
        </a:accent1>
        <a:accent2>
          <a:srgbClr val="EE5D38"/>
        </a:accent2>
        <a:accent3>
          <a:srgbClr val="FFFFFF"/>
        </a:accent3>
        <a:accent4>
          <a:srgbClr val="000000"/>
        </a:accent4>
        <a:accent5>
          <a:srgbClr val="FAE0B3"/>
        </a:accent5>
        <a:accent6>
          <a:srgbClr val="D85332"/>
        </a:accent6>
        <a:hlink>
          <a:srgbClr val="65C7BA"/>
        </a:hlink>
        <a:folHlink>
          <a:srgbClr val="00899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1" id="{0DE95C6E-2383-4912-B27B-7C5FCFAFF9EF}" vid="{2FD691FC-0A8F-4194-B5F0-377D2E83AC8B}"/>
    </a:ext>
  </a:extLst>
</a:theme>
</file>

<file path=ppt/theme/theme6.xml><?xml version="1.0" encoding="utf-8"?>
<a:theme xmlns:a="http://schemas.openxmlformats.org/drawingml/2006/main" name="2_White with header 2013">
  <a:themeElements>
    <a:clrScheme name="NIEHS color scheme 2013">
      <a:dk1>
        <a:srgbClr val="000000"/>
      </a:dk1>
      <a:lt1>
        <a:srgbClr val="FFFFFF"/>
      </a:lt1>
      <a:dk2>
        <a:srgbClr val="00447C"/>
      </a:dk2>
      <a:lt2>
        <a:srgbClr val="6BA143"/>
      </a:lt2>
      <a:accent1>
        <a:srgbClr val="CDA945"/>
      </a:accent1>
      <a:accent2>
        <a:srgbClr val="4C7342"/>
      </a:accent2>
      <a:accent3>
        <a:srgbClr val="BA7F2E"/>
      </a:accent3>
      <a:accent4>
        <a:srgbClr val="609F8E"/>
      </a:accent4>
      <a:accent5>
        <a:srgbClr val="A68A51"/>
      </a:accent5>
      <a:accent6>
        <a:srgbClr val="626357"/>
      </a:accent6>
      <a:hlink>
        <a:srgbClr val="00447C"/>
      </a:hlink>
      <a:folHlink>
        <a:srgbClr val="8B8474"/>
      </a:folHlink>
    </a:clrScheme>
    <a:fontScheme name="Custom 1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White with logo bann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hite with logo bann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hite with logo bann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hite with logo bann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hite with logo bann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hite with logo bann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hite with logo bann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hite with logo bann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hite with logo bann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hite with logo bann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hite with logo bann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hite with logo bann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hite with logo banner 13">
        <a:dk1>
          <a:srgbClr val="FFFFFF"/>
        </a:dk1>
        <a:lt1>
          <a:srgbClr val="FFFFFF"/>
        </a:lt1>
        <a:dk2>
          <a:srgbClr val="65C7BA"/>
        </a:dk2>
        <a:lt2>
          <a:srgbClr val="095D9C"/>
        </a:lt2>
        <a:accent1>
          <a:srgbClr val="F6C852"/>
        </a:accent1>
        <a:accent2>
          <a:srgbClr val="EE5D38"/>
        </a:accent2>
        <a:accent3>
          <a:srgbClr val="FFFFFF"/>
        </a:accent3>
        <a:accent4>
          <a:srgbClr val="DADADA"/>
        </a:accent4>
        <a:accent5>
          <a:srgbClr val="FAE0B3"/>
        </a:accent5>
        <a:accent6>
          <a:srgbClr val="D85332"/>
        </a:accent6>
        <a:hlink>
          <a:srgbClr val="1C50A9"/>
        </a:hlink>
        <a:folHlink>
          <a:srgbClr val="00899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hite with logo banner 14">
        <a:dk1>
          <a:srgbClr val="FFFFFF"/>
        </a:dk1>
        <a:lt1>
          <a:srgbClr val="FFFFFF"/>
        </a:lt1>
        <a:dk2>
          <a:srgbClr val="65C7BA"/>
        </a:dk2>
        <a:lt2>
          <a:srgbClr val="1C1C1C"/>
        </a:lt2>
        <a:accent1>
          <a:srgbClr val="F6C852"/>
        </a:accent1>
        <a:accent2>
          <a:srgbClr val="EE5D38"/>
        </a:accent2>
        <a:accent3>
          <a:srgbClr val="FFFFFF"/>
        </a:accent3>
        <a:accent4>
          <a:srgbClr val="DADADA"/>
        </a:accent4>
        <a:accent5>
          <a:srgbClr val="FAE0B3"/>
        </a:accent5>
        <a:accent6>
          <a:srgbClr val="D85332"/>
        </a:accent6>
        <a:hlink>
          <a:srgbClr val="1C50A9"/>
        </a:hlink>
        <a:folHlink>
          <a:srgbClr val="00899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hite with logo banner 15">
        <a:dk1>
          <a:srgbClr val="1C1C1C"/>
        </a:dk1>
        <a:lt1>
          <a:srgbClr val="FFFFFF"/>
        </a:lt1>
        <a:dk2>
          <a:srgbClr val="5F5F5F"/>
        </a:dk2>
        <a:lt2>
          <a:srgbClr val="65C7BA"/>
        </a:lt2>
        <a:accent1>
          <a:srgbClr val="F6C852"/>
        </a:accent1>
        <a:accent2>
          <a:srgbClr val="EE5D38"/>
        </a:accent2>
        <a:accent3>
          <a:srgbClr val="B6B6B6"/>
        </a:accent3>
        <a:accent4>
          <a:srgbClr val="DADADA"/>
        </a:accent4>
        <a:accent5>
          <a:srgbClr val="FAE0B3"/>
        </a:accent5>
        <a:accent6>
          <a:srgbClr val="D85332"/>
        </a:accent6>
        <a:hlink>
          <a:srgbClr val="1C50A9"/>
        </a:hlink>
        <a:folHlink>
          <a:srgbClr val="00899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hite with logo banner 16">
        <a:dk1>
          <a:srgbClr val="000000"/>
        </a:dk1>
        <a:lt1>
          <a:srgbClr val="FFFFFF"/>
        </a:lt1>
        <a:dk2>
          <a:srgbClr val="1C50A9"/>
        </a:dk2>
        <a:lt2>
          <a:srgbClr val="5F5F5F"/>
        </a:lt2>
        <a:accent1>
          <a:srgbClr val="F6C852"/>
        </a:accent1>
        <a:accent2>
          <a:srgbClr val="EE5D38"/>
        </a:accent2>
        <a:accent3>
          <a:srgbClr val="FFFFFF"/>
        </a:accent3>
        <a:accent4>
          <a:srgbClr val="000000"/>
        </a:accent4>
        <a:accent5>
          <a:srgbClr val="FAE0B3"/>
        </a:accent5>
        <a:accent6>
          <a:srgbClr val="D85332"/>
        </a:accent6>
        <a:hlink>
          <a:srgbClr val="65C7BA"/>
        </a:hlink>
        <a:folHlink>
          <a:srgbClr val="00899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DNTP_template_21-1573 DNTP V03" id="{8C185066-3458-BD4B-BD6F-1660FE026494}" vid="{EC310C01-4405-864A-91D3-F43AE4C47915}"/>
    </a:ext>
  </a:extLst>
</a:theme>
</file>

<file path=ppt/theme/theme7.xml><?xml version="1.0" encoding="utf-8"?>
<a:theme xmlns:a="http://schemas.openxmlformats.org/drawingml/2006/main" name="7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91440" tIns="45720" rIns="91440" bIns="45720" rtlCol="0" anchor="ctr">
        <a:noAutofit/>
      </a:bodyPr>
      <a:lstStyle>
        <a:defPPr algn="l">
          <a:defRPr sz="2800" b="1" dirty="0">
            <a:latin typeface="Arial" panose="020B0604020202020204" pitchFamily="34" charset="0"/>
            <a:ea typeface="Roboto" panose="02000000000000000000" pitchFamily="2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Fogarty Colors">
      <a:dk1>
        <a:sysClr val="windowText" lastClr="000000"/>
      </a:dk1>
      <a:lt1>
        <a:sysClr val="window" lastClr="FFFFFF"/>
      </a:lt1>
      <a:dk2>
        <a:srgbClr val="58595B"/>
      </a:dk2>
      <a:lt2>
        <a:srgbClr val="E7E6E6"/>
      </a:lt2>
      <a:accent1>
        <a:srgbClr val="009A3D"/>
      </a:accent1>
      <a:accent2>
        <a:srgbClr val="F78F1E"/>
      </a:accent2>
      <a:accent3>
        <a:srgbClr val="F6F3EA"/>
      </a:accent3>
      <a:accent4>
        <a:srgbClr val="FFC000"/>
      </a:accent4>
      <a:accent5>
        <a:srgbClr val="808285"/>
      </a:accent5>
      <a:accent6>
        <a:srgbClr val="58595B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91440" tIns="45720" rIns="91440" bIns="45720" rtlCol="0" anchor="ctr">
        <a:noAutofit/>
      </a:bodyPr>
      <a:lstStyle>
        <a:defPPr algn="l">
          <a:defRPr sz="2800" b="1" dirty="0">
            <a:latin typeface="Arial" panose="020B0604020202020204" pitchFamily="34" charset="0"/>
            <a:ea typeface="Roboto" panose="02000000000000000000" pitchFamily="2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14b77578-9773-42d5-8507-251ca2dc2b06}" enabled="0" method="" siteId="{14b77578-9773-42d5-8507-251ca2dc2b0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3268</TotalTime>
  <Words>1350</Words>
  <Application>Microsoft Office PowerPoint</Application>
  <PresentationFormat>Widescreen</PresentationFormat>
  <Paragraphs>256</Paragraphs>
  <Slides>18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9</vt:i4>
      </vt:variant>
      <vt:variant>
        <vt:lpstr>Slide Titles</vt:lpstr>
      </vt:variant>
      <vt:variant>
        <vt:i4>18</vt:i4>
      </vt:variant>
    </vt:vector>
  </HeadingPairs>
  <TitlesOfParts>
    <vt:vector size="41" baseType="lpstr">
      <vt:lpstr>ＭＳ Ｐゴシック</vt:lpstr>
      <vt:lpstr>Aptos</vt:lpstr>
      <vt:lpstr>Arial</vt:lpstr>
      <vt:lpstr>Arial Black</vt:lpstr>
      <vt:lpstr>Arial Narrow</vt:lpstr>
      <vt:lpstr>Calibri</vt:lpstr>
      <vt:lpstr>Calibri Light</vt:lpstr>
      <vt:lpstr>Helvetica</vt:lpstr>
      <vt:lpstr>Helvetica Neue</vt:lpstr>
      <vt:lpstr>Osaka</vt:lpstr>
      <vt:lpstr>Roboto</vt:lpstr>
      <vt:lpstr>Tahoma</vt:lpstr>
      <vt:lpstr>Verdana</vt:lpstr>
      <vt:lpstr>Wingdings</vt:lpstr>
      <vt:lpstr>Custom Design</vt:lpstr>
      <vt:lpstr>Globe</vt:lpstr>
      <vt:lpstr>2_Office Theme</vt:lpstr>
      <vt:lpstr>1_White with header 2013</vt:lpstr>
      <vt:lpstr>White with header 2013</vt:lpstr>
      <vt:lpstr>2_White with header 2013</vt:lpstr>
      <vt:lpstr>7_Custom Design</vt:lpstr>
      <vt:lpstr>1_Office Theme</vt:lpstr>
      <vt:lpstr>Office Theme</vt:lpstr>
      <vt:lpstr>Funding opportunities for natural products research from the Fogarty International Center, NIH</vt:lpstr>
      <vt:lpstr>PowerPoint Presentation</vt:lpstr>
      <vt:lpstr>The Fogarty International Center (FIC):  Mission </vt:lpstr>
      <vt:lpstr>Scope:  Mix of broad and targeted programs      All applications solicited by NOFO (notice of funding opportunity)</vt:lpstr>
      <vt:lpstr>PowerPoint Presentation</vt:lpstr>
      <vt:lpstr>Fogarty Career Development Programs:  building a robust global health workforce </vt:lpstr>
      <vt:lpstr>PowerPoint Presentation</vt:lpstr>
      <vt:lpstr>PowerPoint Presentation</vt:lpstr>
      <vt:lpstr>Program Features:  K43 Emerging Global Leaders Award </vt:lpstr>
      <vt:lpstr>Program Features:  K01 Emerging Global Leaders Award </vt:lpstr>
      <vt:lpstr>Fogarty K01 and K43 Awards</vt:lpstr>
      <vt:lpstr>Research Training Programs:  5-year awards at $250-350K/year</vt:lpstr>
      <vt:lpstr>Common Features of a Training Program </vt:lpstr>
      <vt:lpstr>Relevant Research Programs</vt:lpstr>
      <vt:lpstr>International Research in Infectious Diseases (R01 Clinical Trial Not Allowed) from NIAID: RFA-AI-23-023 </vt:lpstr>
      <vt:lpstr>PowerPoint Presentation</vt:lpstr>
      <vt:lpstr>PowerPoint Presentation</vt:lpstr>
      <vt:lpstr>Connect with Fogarty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Katz, Flora (NIH/FIC) [E]</dc:creator>
  <cp:lastModifiedBy>Katz, Flora (NIH/FIC) [E]</cp:lastModifiedBy>
  <cp:revision>7</cp:revision>
  <dcterms:created xsi:type="dcterms:W3CDTF">2022-08-22T19:38:45Z</dcterms:created>
  <dcterms:modified xsi:type="dcterms:W3CDTF">2024-08-19T23:09:22Z</dcterms:modified>
</cp:coreProperties>
</file>